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15"/>
  </p:notesMasterIdLst>
  <p:sldIdLst>
    <p:sldId id="256" r:id="rId2"/>
    <p:sldId id="257" r:id="rId3"/>
    <p:sldId id="283" r:id="rId4"/>
    <p:sldId id="282" r:id="rId5"/>
    <p:sldId id="259" r:id="rId6"/>
    <p:sldId id="285" r:id="rId7"/>
    <p:sldId id="286" r:id="rId8"/>
    <p:sldId id="287" r:id="rId9"/>
    <p:sldId id="288" r:id="rId10"/>
    <p:sldId id="263" r:id="rId11"/>
    <p:sldId id="289" r:id="rId12"/>
    <p:sldId id="260" r:id="rId13"/>
    <p:sldId id="290" r:id="rId14"/>
  </p:sldIdLst>
  <p:sldSz cx="23039388" cy="17279938"/>
  <p:notesSz cx="6858000" cy="9144000"/>
  <p:embeddedFontLst>
    <p:embeddedFont>
      <p:font typeface="Anaheim" panose="020B0604020202020204" charset="0"/>
      <p:regular r:id="rId16"/>
    </p:embeddedFont>
    <p:embeddedFont>
      <p:font typeface="Bebas Neue" panose="020B0606020202050201" pitchFamily="34" charset="0"/>
      <p:regular r:id="rId17"/>
    </p:embeddedFont>
    <p:embeddedFont>
      <p:font typeface="Poppins" panose="00000500000000000000" pitchFamily="2" charset="0"/>
      <p:regular r:id="rId18"/>
      <p:bold r:id="rId19"/>
      <p:italic r:id="rId20"/>
      <p:boldItalic r:id="rId21"/>
    </p:embeddedFont>
    <p:embeddedFont>
      <p:font typeface="Poppins ExtraBold" panose="00000900000000000000" pitchFamily="2" charset="0"/>
      <p:bold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7257" userDrawn="1">
          <p15:clr>
            <a:srgbClr val="9AA0A6"/>
          </p15:clr>
        </p15:guide>
        <p15:guide id="2" pos="10944" userDrawn="1">
          <p15:clr>
            <a:srgbClr val="9AA0A6"/>
          </p15:clr>
        </p15:guide>
        <p15:guide id="3" orient="horz" pos="54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E4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97987D-2829-4F63-BBC0-3970AA4141A2}">
  <a:tblStyle styleId="{E397987D-2829-4F63-BBC0-3970AA4141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1" d="100"/>
          <a:sy n="41" d="100"/>
        </p:scale>
        <p:origin x="1194" y="90"/>
      </p:cViewPr>
      <p:guideLst>
        <p:guide pos="7257"/>
        <p:guide pos="10944"/>
        <p:guide orient="horz" pos="544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
        <p:cNvGrpSpPr/>
        <p:nvPr/>
      </p:nvGrpSpPr>
      <p:grpSpPr>
        <a:xfrm>
          <a:off x="0" y="0"/>
          <a:ext cx="0" cy="0"/>
          <a:chOff x="0" y="0"/>
          <a:chExt cx="0" cy="0"/>
        </a:xfrm>
      </p:grpSpPr>
      <p:sp>
        <p:nvSpPr>
          <p:cNvPr id="1277" name="Google Shape;1277;g1159f1a87bc_0_127: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 name="Google Shape;1278;g1159f1a87bc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159f1a87bc_0_108: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159f1a87b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0615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159f1a87bc_0_108: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159f1a87b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159f1a87bc_0_108: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159f1a87b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3812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193cd5e77e_0_147: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193cd5e77e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1159f1a87bc_0_123: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1159f1a87b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4880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59f1a87bc_0_112: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59f1a87b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3146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6471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1946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59f1a87bc_0_0: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59f1a8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734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1159f1a87bc_0_123:notes"/>
          <p:cNvSpPr>
            <a:spLocks noGrp="1" noRot="1" noChangeAspect="1"/>
          </p:cNvSpPr>
          <p:nvPr>
            <p:ph type="sldImg" idx="2"/>
          </p:nvPr>
        </p:nvSpPr>
        <p:spPr>
          <a:xfrm>
            <a:off x="1144588" y="685800"/>
            <a:ext cx="45688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1159f1a87b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05780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25451" y="6262650"/>
            <a:ext cx="20189100" cy="3657300"/>
          </a:xfrm>
          <a:prstGeom prst="rect">
            <a:avLst/>
          </a:prstGeom>
        </p:spPr>
        <p:txBody>
          <a:bodyPr spcFirstLastPara="1" wrap="square" lIns="255950" tIns="255950" rIns="255950" bIns="255950" anchor="ctr" anchorCtr="0">
            <a:normAutofit/>
          </a:bodyPr>
          <a:lstStyle>
            <a:lvl1pPr lvl="0" algn="ctr">
              <a:lnSpc>
                <a:spcPct val="80000"/>
              </a:lnSpc>
              <a:spcBef>
                <a:spcPts val="0"/>
              </a:spcBef>
              <a:spcAft>
                <a:spcPts val="0"/>
              </a:spcAft>
              <a:buSzPts val="14600"/>
              <a:buNone/>
              <a:defRPr sz="14601" b="0"/>
            </a:lvl1pPr>
            <a:lvl2pPr lvl="1" algn="ctr">
              <a:spcBef>
                <a:spcPts val="0"/>
              </a:spcBef>
              <a:spcAft>
                <a:spcPts val="0"/>
              </a:spcAft>
              <a:buSzPts val="14600"/>
              <a:buNone/>
              <a:defRPr sz="14601"/>
            </a:lvl2pPr>
            <a:lvl3pPr lvl="2" algn="ctr">
              <a:spcBef>
                <a:spcPts val="0"/>
              </a:spcBef>
              <a:spcAft>
                <a:spcPts val="0"/>
              </a:spcAft>
              <a:buSzPts val="14600"/>
              <a:buNone/>
              <a:defRPr sz="14601"/>
            </a:lvl3pPr>
            <a:lvl4pPr lvl="3" algn="ctr">
              <a:spcBef>
                <a:spcPts val="0"/>
              </a:spcBef>
              <a:spcAft>
                <a:spcPts val="0"/>
              </a:spcAft>
              <a:buSzPts val="14600"/>
              <a:buNone/>
              <a:defRPr sz="14601"/>
            </a:lvl4pPr>
            <a:lvl5pPr lvl="4" algn="ctr">
              <a:spcBef>
                <a:spcPts val="0"/>
              </a:spcBef>
              <a:spcAft>
                <a:spcPts val="0"/>
              </a:spcAft>
              <a:buSzPts val="14600"/>
              <a:buNone/>
              <a:defRPr sz="14601"/>
            </a:lvl5pPr>
            <a:lvl6pPr lvl="5" algn="ctr">
              <a:spcBef>
                <a:spcPts val="0"/>
              </a:spcBef>
              <a:spcAft>
                <a:spcPts val="0"/>
              </a:spcAft>
              <a:buSzPts val="14600"/>
              <a:buNone/>
              <a:defRPr sz="14601"/>
            </a:lvl6pPr>
            <a:lvl7pPr lvl="6" algn="ctr">
              <a:spcBef>
                <a:spcPts val="0"/>
              </a:spcBef>
              <a:spcAft>
                <a:spcPts val="0"/>
              </a:spcAft>
              <a:buSzPts val="14600"/>
              <a:buNone/>
              <a:defRPr sz="14601"/>
            </a:lvl7pPr>
            <a:lvl8pPr lvl="7" algn="ctr">
              <a:spcBef>
                <a:spcPts val="0"/>
              </a:spcBef>
              <a:spcAft>
                <a:spcPts val="0"/>
              </a:spcAft>
              <a:buSzPts val="14600"/>
              <a:buNone/>
              <a:defRPr sz="14601"/>
            </a:lvl8pPr>
            <a:lvl9pPr lvl="8" algn="ctr">
              <a:spcBef>
                <a:spcPts val="0"/>
              </a:spcBef>
              <a:spcAft>
                <a:spcPts val="0"/>
              </a:spcAft>
              <a:buSzPts val="14600"/>
              <a:buNone/>
              <a:defRPr sz="14601"/>
            </a:lvl9pPr>
          </a:lstStyle>
          <a:p>
            <a:endParaRPr/>
          </a:p>
        </p:txBody>
      </p:sp>
      <p:sp>
        <p:nvSpPr>
          <p:cNvPr id="10" name="Google Shape;10;p2"/>
          <p:cNvSpPr txBox="1">
            <a:spLocks noGrp="1"/>
          </p:cNvSpPr>
          <p:nvPr>
            <p:ph type="subTitle" idx="1"/>
          </p:nvPr>
        </p:nvSpPr>
        <p:spPr>
          <a:xfrm>
            <a:off x="1425451" y="9919950"/>
            <a:ext cx="20189100" cy="1097400"/>
          </a:xfrm>
          <a:prstGeom prst="rect">
            <a:avLst/>
          </a:prstGeom>
        </p:spPr>
        <p:txBody>
          <a:bodyPr spcFirstLastPara="1" wrap="square" lIns="255950" tIns="255950" rIns="255950" bIns="255950" anchor="ctr" anchorCtr="0">
            <a:normAutofit/>
          </a:bodyPr>
          <a:lstStyle>
            <a:lvl1pPr lvl="0" algn="ctr">
              <a:lnSpc>
                <a:spcPct val="100000"/>
              </a:lnSpc>
              <a:spcBef>
                <a:spcPts val="0"/>
              </a:spcBef>
              <a:spcAft>
                <a:spcPts val="0"/>
              </a:spcAft>
              <a:buSzPts val="7800"/>
              <a:buNone/>
              <a:defRPr sz="4800"/>
            </a:lvl1pPr>
            <a:lvl2pPr lvl="1" algn="ctr">
              <a:lnSpc>
                <a:spcPct val="100000"/>
              </a:lnSpc>
              <a:spcBef>
                <a:spcPts val="0"/>
              </a:spcBef>
              <a:spcAft>
                <a:spcPts val="0"/>
              </a:spcAft>
              <a:buSzPts val="7800"/>
              <a:buNone/>
              <a:defRPr sz="7801"/>
            </a:lvl2pPr>
            <a:lvl3pPr lvl="2" algn="ctr">
              <a:lnSpc>
                <a:spcPct val="100000"/>
              </a:lnSpc>
              <a:spcBef>
                <a:spcPts val="0"/>
              </a:spcBef>
              <a:spcAft>
                <a:spcPts val="0"/>
              </a:spcAft>
              <a:buSzPts val="7800"/>
              <a:buNone/>
              <a:defRPr sz="7801"/>
            </a:lvl3pPr>
            <a:lvl4pPr lvl="3" algn="ctr">
              <a:lnSpc>
                <a:spcPct val="100000"/>
              </a:lnSpc>
              <a:spcBef>
                <a:spcPts val="0"/>
              </a:spcBef>
              <a:spcAft>
                <a:spcPts val="0"/>
              </a:spcAft>
              <a:buSzPts val="7800"/>
              <a:buNone/>
              <a:defRPr sz="7801"/>
            </a:lvl4pPr>
            <a:lvl5pPr lvl="4" algn="ctr">
              <a:lnSpc>
                <a:spcPct val="100000"/>
              </a:lnSpc>
              <a:spcBef>
                <a:spcPts val="0"/>
              </a:spcBef>
              <a:spcAft>
                <a:spcPts val="0"/>
              </a:spcAft>
              <a:buSzPts val="7800"/>
              <a:buNone/>
              <a:defRPr sz="7801"/>
            </a:lvl5pPr>
            <a:lvl6pPr lvl="5" algn="ctr">
              <a:lnSpc>
                <a:spcPct val="100000"/>
              </a:lnSpc>
              <a:spcBef>
                <a:spcPts val="0"/>
              </a:spcBef>
              <a:spcAft>
                <a:spcPts val="0"/>
              </a:spcAft>
              <a:buSzPts val="7800"/>
              <a:buNone/>
              <a:defRPr sz="7801"/>
            </a:lvl6pPr>
            <a:lvl7pPr lvl="6" algn="ctr">
              <a:lnSpc>
                <a:spcPct val="100000"/>
              </a:lnSpc>
              <a:spcBef>
                <a:spcPts val="0"/>
              </a:spcBef>
              <a:spcAft>
                <a:spcPts val="0"/>
              </a:spcAft>
              <a:buSzPts val="7800"/>
              <a:buNone/>
              <a:defRPr sz="7801"/>
            </a:lvl7pPr>
            <a:lvl8pPr lvl="7" algn="ctr">
              <a:lnSpc>
                <a:spcPct val="100000"/>
              </a:lnSpc>
              <a:spcBef>
                <a:spcPts val="0"/>
              </a:spcBef>
              <a:spcAft>
                <a:spcPts val="0"/>
              </a:spcAft>
              <a:buSzPts val="7800"/>
              <a:buNone/>
              <a:defRPr sz="7801"/>
            </a:lvl8pPr>
            <a:lvl9pPr lvl="8" algn="ctr">
              <a:lnSpc>
                <a:spcPct val="100000"/>
              </a:lnSpc>
              <a:spcBef>
                <a:spcPts val="0"/>
              </a:spcBef>
              <a:spcAft>
                <a:spcPts val="0"/>
              </a:spcAft>
              <a:buSzPts val="7800"/>
              <a:buNone/>
              <a:defRPr sz="7801"/>
            </a:lvl9pPr>
          </a:lstStyle>
          <a:p>
            <a:endParaRPr/>
          </a:p>
        </p:txBody>
      </p:sp>
      <p:sp>
        <p:nvSpPr>
          <p:cNvPr id="11" name="Google Shape;11;p2"/>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pic>
        <p:nvPicPr>
          <p:cNvPr id="12" name="Google Shape;12;p2"/>
          <p:cNvPicPr preferRelativeResize="0"/>
          <p:nvPr/>
        </p:nvPicPr>
        <p:blipFill>
          <a:blip r:embed="rId2">
            <a:alphaModFix/>
          </a:blip>
          <a:stretch>
            <a:fillRect/>
          </a:stretch>
        </p:blipFill>
        <p:spPr>
          <a:xfrm>
            <a:off x="1" y="1"/>
            <a:ext cx="23040000" cy="17280000"/>
          </a:xfrm>
          <a:prstGeom prst="rect">
            <a:avLst/>
          </a:prstGeom>
          <a:noFill/>
          <a:ln>
            <a:noFill/>
          </a:ln>
        </p:spPr>
      </p:pic>
      <p:pic>
        <p:nvPicPr>
          <p:cNvPr id="13" name="Google Shape;13;p2"/>
          <p:cNvPicPr preferRelativeResize="0"/>
          <p:nvPr/>
        </p:nvPicPr>
        <p:blipFill>
          <a:blip r:embed="rId3">
            <a:alphaModFix/>
          </a:blip>
          <a:stretch>
            <a:fillRect/>
          </a:stretch>
        </p:blipFill>
        <p:spPr>
          <a:xfrm>
            <a:off x="13373451" y="-1353450"/>
            <a:ext cx="12304451" cy="8677626"/>
          </a:xfrm>
          <a:prstGeom prst="rect">
            <a:avLst/>
          </a:prstGeom>
          <a:noFill/>
          <a:ln>
            <a:noFill/>
          </a:ln>
        </p:spPr>
      </p:pic>
      <p:pic>
        <p:nvPicPr>
          <p:cNvPr id="14" name="Google Shape;14;p2"/>
          <p:cNvPicPr preferRelativeResize="0"/>
          <p:nvPr/>
        </p:nvPicPr>
        <p:blipFill>
          <a:blip r:embed="rId3">
            <a:alphaModFix/>
          </a:blip>
          <a:stretch>
            <a:fillRect/>
          </a:stretch>
        </p:blipFill>
        <p:spPr>
          <a:xfrm>
            <a:off x="-4548230" y="10599405"/>
            <a:ext cx="15990298" cy="1161014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9"/>
        <p:cNvGrpSpPr/>
        <p:nvPr/>
      </p:nvGrpSpPr>
      <p:grpSpPr>
        <a:xfrm>
          <a:off x="0" y="0"/>
          <a:ext cx="0" cy="0"/>
          <a:chOff x="0" y="0"/>
          <a:chExt cx="0" cy="0"/>
        </a:xfrm>
      </p:grpSpPr>
      <p:sp>
        <p:nvSpPr>
          <p:cNvPr id="60" name="Google Shape;60;p11"/>
          <p:cNvSpPr txBox="1">
            <a:spLocks noGrp="1"/>
          </p:cNvSpPr>
          <p:nvPr>
            <p:ph type="body" idx="1"/>
          </p:nvPr>
        </p:nvSpPr>
        <p:spPr>
          <a:xfrm>
            <a:off x="785386" y="14212955"/>
            <a:ext cx="15115199" cy="2032800"/>
          </a:xfrm>
          <a:prstGeom prst="rect">
            <a:avLst/>
          </a:prstGeom>
        </p:spPr>
        <p:txBody>
          <a:bodyPr spcFirstLastPara="1" wrap="square" lIns="255950" tIns="255950" rIns="255950" bIns="255950" anchor="ctr" anchorCtr="0">
            <a:normAutofit/>
          </a:bodyPr>
          <a:lstStyle>
            <a:lvl1pPr marL="457211" lvl="0" indent="-228605">
              <a:lnSpc>
                <a:spcPct val="100000"/>
              </a:lnSpc>
              <a:spcBef>
                <a:spcPts val="0"/>
              </a:spcBef>
              <a:spcAft>
                <a:spcPts val="0"/>
              </a:spcAft>
              <a:buSzPts val="5000"/>
              <a:buNone/>
              <a:defRPr/>
            </a:lvl1pPr>
          </a:lstStyle>
          <a:p>
            <a:endParaRPr/>
          </a:p>
        </p:txBody>
      </p:sp>
      <p:sp>
        <p:nvSpPr>
          <p:cNvPr id="61" name="Google Shape;61;p11"/>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
        <p:cNvGrpSpPr/>
        <p:nvPr/>
      </p:nvGrpSpPr>
      <p:grpSpPr>
        <a:xfrm>
          <a:off x="0" y="0"/>
          <a:ext cx="0" cy="0"/>
          <a:chOff x="0" y="0"/>
          <a:chExt cx="0" cy="0"/>
        </a:xfrm>
      </p:grpSpPr>
      <p:sp>
        <p:nvSpPr>
          <p:cNvPr id="63" name="Google Shape;63;p12"/>
          <p:cNvSpPr txBox="1">
            <a:spLocks noGrp="1"/>
          </p:cNvSpPr>
          <p:nvPr>
            <p:ph type="title" hasCustomPrompt="1"/>
          </p:nvPr>
        </p:nvSpPr>
        <p:spPr>
          <a:xfrm>
            <a:off x="785386" y="3716115"/>
            <a:ext cx="21469200" cy="6596400"/>
          </a:xfrm>
          <a:prstGeom prst="rect">
            <a:avLst/>
          </a:prstGeom>
        </p:spPr>
        <p:txBody>
          <a:bodyPr spcFirstLastPara="1" wrap="square" lIns="255950" tIns="255950" rIns="255950" bIns="255950" anchor="b" anchorCtr="0">
            <a:normAutofit/>
          </a:bodyPr>
          <a:lstStyle>
            <a:lvl1pPr lvl="0" algn="ctr">
              <a:spcBef>
                <a:spcPts val="0"/>
              </a:spcBef>
              <a:spcAft>
                <a:spcPts val="0"/>
              </a:spcAft>
              <a:buSzPts val="33600"/>
              <a:buNone/>
              <a:defRPr sz="33602"/>
            </a:lvl1pPr>
            <a:lvl2pPr lvl="1" algn="ctr">
              <a:spcBef>
                <a:spcPts val="0"/>
              </a:spcBef>
              <a:spcAft>
                <a:spcPts val="0"/>
              </a:spcAft>
              <a:buSzPts val="33600"/>
              <a:buNone/>
              <a:defRPr sz="33602"/>
            </a:lvl2pPr>
            <a:lvl3pPr lvl="2" algn="ctr">
              <a:spcBef>
                <a:spcPts val="0"/>
              </a:spcBef>
              <a:spcAft>
                <a:spcPts val="0"/>
              </a:spcAft>
              <a:buSzPts val="33600"/>
              <a:buNone/>
              <a:defRPr sz="33602"/>
            </a:lvl3pPr>
            <a:lvl4pPr lvl="3" algn="ctr">
              <a:spcBef>
                <a:spcPts val="0"/>
              </a:spcBef>
              <a:spcAft>
                <a:spcPts val="0"/>
              </a:spcAft>
              <a:buSzPts val="33600"/>
              <a:buNone/>
              <a:defRPr sz="33602"/>
            </a:lvl4pPr>
            <a:lvl5pPr lvl="4" algn="ctr">
              <a:spcBef>
                <a:spcPts val="0"/>
              </a:spcBef>
              <a:spcAft>
                <a:spcPts val="0"/>
              </a:spcAft>
              <a:buSzPts val="33600"/>
              <a:buNone/>
              <a:defRPr sz="33602"/>
            </a:lvl5pPr>
            <a:lvl6pPr lvl="5" algn="ctr">
              <a:spcBef>
                <a:spcPts val="0"/>
              </a:spcBef>
              <a:spcAft>
                <a:spcPts val="0"/>
              </a:spcAft>
              <a:buSzPts val="33600"/>
              <a:buNone/>
              <a:defRPr sz="33602"/>
            </a:lvl6pPr>
            <a:lvl7pPr lvl="6" algn="ctr">
              <a:spcBef>
                <a:spcPts val="0"/>
              </a:spcBef>
              <a:spcAft>
                <a:spcPts val="0"/>
              </a:spcAft>
              <a:buSzPts val="33600"/>
              <a:buNone/>
              <a:defRPr sz="33602"/>
            </a:lvl7pPr>
            <a:lvl8pPr lvl="7" algn="ctr">
              <a:spcBef>
                <a:spcPts val="0"/>
              </a:spcBef>
              <a:spcAft>
                <a:spcPts val="0"/>
              </a:spcAft>
              <a:buSzPts val="33600"/>
              <a:buNone/>
              <a:defRPr sz="33602"/>
            </a:lvl8pPr>
            <a:lvl9pPr lvl="8" algn="ctr">
              <a:spcBef>
                <a:spcPts val="0"/>
              </a:spcBef>
              <a:spcAft>
                <a:spcPts val="0"/>
              </a:spcAft>
              <a:buSzPts val="33600"/>
              <a:buNone/>
              <a:defRPr sz="33602"/>
            </a:lvl9pPr>
          </a:lstStyle>
          <a:p>
            <a:r>
              <a:t>xx%</a:t>
            </a:r>
          </a:p>
        </p:txBody>
      </p:sp>
      <p:sp>
        <p:nvSpPr>
          <p:cNvPr id="64" name="Google Shape;64;p12"/>
          <p:cNvSpPr txBox="1">
            <a:spLocks noGrp="1"/>
          </p:cNvSpPr>
          <p:nvPr>
            <p:ph type="body" idx="1"/>
          </p:nvPr>
        </p:nvSpPr>
        <p:spPr>
          <a:xfrm>
            <a:off x="785386" y="10590152"/>
            <a:ext cx="21469200" cy="4370100"/>
          </a:xfrm>
          <a:prstGeom prst="rect">
            <a:avLst/>
          </a:prstGeom>
        </p:spPr>
        <p:txBody>
          <a:bodyPr spcFirstLastPara="1" wrap="square" lIns="255950" tIns="255950" rIns="255950" bIns="255950" anchor="ctr" anchorCtr="0">
            <a:normAutofit/>
          </a:bodyPr>
          <a:lstStyle>
            <a:lvl1pPr marL="457211" lvl="0" indent="-546114" algn="ctr">
              <a:spcBef>
                <a:spcPts val="0"/>
              </a:spcBef>
              <a:spcAft>
                <a:spcPts val="0"/>
              </a:spcAft>
              <a:buSzPts val="5000"/>
              <a:buChar char="●"/>
              <a:defRPr/>
            </a:lvl1pPr>
            <a:lvl2pPr marL="914424" lvl="1" indent="-476263" algn="ctr">
              <a:spcBef>
                <a:spcPts val="0"/>
              </a:spcBef>
              <a:spcAft>
                <a:spcPts val="0"/>
              </a:spcAft>
              <a:buSzPts val="3900"/>
              <a:buChar char="○"/>
              <a:defRPr/>
            </a:lvl2pPr>
            <a:lvl3pPr marL="1371634" lvl="2" indent="-476263" algn="ctr">
              <a:spcBef>
                <a:spcPts val="0"/>
              </a:spcBef>
              <a:spcAft>
                <a:spcPts val="0"/>
              </a:spcAft>
              <a:buSzPts val="3900"/>
              <a:buChar char="■"/>
              <a:defRPr/>
            </a:lvl3pPr>
            <a:lvl4pPr marL="1828846" lvl="3" indent="-476263" algn="ctr">
              <a:spcBef>
                <a:spcPts val="0"/>
              </a:spcBef>
              <a:spcAft>
                <a:spcPts val="0"/>
              </a:spcAft>
              <a:buSzPts val="3900"/>
              <a:buChar char="●"/>
              <a:defRPr/>
            </a:lvl4pPr>
            <a:lvl5pPr marL="2286058" lvl="4" indent="-476263" algn="ctr">
              <a:spcBef>
                <a:spcPts val="0"/>
              </a:spcBef>
              <a:spcAft>
                <a:spcPts val="0"/>
              </a:spcAft>
              <a:buSzPts val="3900"/>
              <a:buChar char="○"/>
              <a:defRPr/>
            </a:lvl5pPr>
            <a:lvl6pPr marL="2743269" lvl="5" indent="-476263" algn="ctr">
              <a:spcBef>
                <a:spcPts val="0"/>
              </a:spcBef>
              <a:spcAft>
                <a:spcPts val="0"/>
              </a:spcAft>
              <a:buSzPts val="3900"/>
              <a:buChar char="■"/>
              <a:defRPr/>
            </a:lvl6pPr>
            <a:lvl7pPr marL="3200480" lvl="6" indent="-476263" algn="ctr">
              <a:spcBef>
                <a:spcPts val="0"/>
              </a:spcBef>
              <a:spcAft>
                <a:spcPts val="0"/>
              </a:spcAft>
              <a:buSzPts val="3900"/>
              <a:buChar char="●"/>
              <a:defRPr/>
            </a:lvl7pPr>
            <a:lvl8pPr marL="3657691" lvl="7" indent="-476263" algn="ctr">
              <a:spcBef>
                <a:spcPts val="0"/>
              </a:spcBef>
              <a:spcAft>
                <a:spcPts val="0"/>
              </a:spcAft>
              <a:buSzPts val="3900"/>
              <a:buChar char="○"/>
              <a:defRPr/>
            </a:lvl8pPr>
            <a:lvl9pPr marL="4114904" lvl="8" indent="-476263" algn="ctr">
              <a:spcBef>
                <a:spcPts val="0"/>
              </a:spcBef>
              <a:spcAft>
                <a:spcPts val="0"/>
              </a:spcAft>
              <a:buSzPts val="3900"/>
              <a:buChar char="■"/>
              <a:defRPr/>
            </a:lvl9pPr>
          </a:lstStyle>
          <a:p>
            <a:endParaRPr/>
          </a:p>
        </p:txBody>
      </p:sp>
      <p:sp>
        <p:nvSpPr>
          <p:cNvPr id="65" name="Google Shape;65;p12"/>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6"/>
        <p:cNvGrpSpPr/>
        <p:nvPr/>
      </p:nvGrpSpPr>
      <p:grpSpPr>
        <a:xfrm>
          <a:off x="0" y="0"/>
          <a:ext cx="0" cy="0"/>
          <a:chOff x="0" y="0"/>
          <a:chExt cx="0" cy="0"/>
        </a:xfrm>
      </p:grpSpPr>
      <p:sp>
        <p:nvSpPr>
          <p:cNvPr id="67" name="Google Shape;67;p13"/>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457200" y="559175"/>
            <a:ext cx="21469200" cy="1494300"/>
          </a:xfrm>
          <a:prstGeom prst="rect">
            <a:avLst/>
          </a:prstGeom>
        </p:spPr>
        <p:txBody>
          <a:bodyPr spcFirstLastPara="1" wrap="square" lIns="255950" tIns="255950" rIns="255950" bIns="255950" anchor="b" anchorCtr="0">
            <a:normAutofit/>
          </a:bodyPr>
          <a:lstStyle>
            <a:lvl1pPr lvl="0" algn="ctr" rtl="0">
              <a:spcBef>
                <a:spcPts val="0"/>
              </a:spcBef>
              <a:spcAft>
                <a:spcPts val="0"/>
              </a:spcAft>
              <a:buSzPts val="9000"/>
              <a:buNone/>
              <a:defRPr sz="9020"/>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
        <p:nvSpPr>
          <p:cNvPr id="70" name="Google Shape;70;p14"/>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‹N°›</a:t>
            </a:fld>
            <a:endParaRPr lang="en-GB"/>
          </a:p>
        </p:txBody>
      </p:sp>
      <p:pic>
        <p:nvPicPr>
          <p:cNvPr id="71" name="Google Shape;71;p14"/>
          <p:cNvPicPr preferRelativeResize="0"/>
          <p:nvPr/>
        </p:nvPicPr>
        <p:blipFill>
          <a:blip r:embed="rId2">
            <a:alphaModFix/>
          </a:blip>
          <a:stretch>
            <a:fillRect/>
          </a:stretch>
        </p:blipFill>
        <p:spPr>
          <a:xfrm>
            <a:off x="1" y="1"/>
            <a:ext cx="23040000" cy="17280000"/>
          </a:xfrm>
          <a:prstGeom prst="rect">
            <a:avLst/>
          </a:prstGeom>
          <a:noFill/>
          <a:ln>
            <a:noFill/>
          </a:ln>
        </p:spPr>
      </p:pic>
      <p:pic>
        <p:nvPicPr>
          <p:cNvPr id="72" name="Google Shape;72;p14"/>
          <p:cNvPicPr preferRelativeResize="0"/>
          <p:nvPr/>
        </p:nvPicPr>
        <p:blipFill>
          <a:blip r:embed="rId3">
            <a:alphaModFix/>
          </a:blip>
          <a:stretch>
            <a:fillRect/>
          </a:stretch>
        </p:blipFill>
        <p:spPr>
          <a:xfrm>
            <a:off x="16667301" y="-4039850"/>
            <a:ext cx="12304451" cy="8677626"/>
          </a:xfrm>
          <a:prstGeom prst="rect">
            <a:avLst/>
          </a:prstGeom>
          <a:noFill/>
          <a:ln>
            <a:noFill/>
          </a:ln>
        </p:spPr>
      </p:pic>
      <p:pic>
        <p:nvPicPr>
          <p:cNvPr id="73" name="Google Shape;73;p14"/>
          <p:cNvPicPr preferRelativeResize="0"/>
          <p:nvPr/>
        </p:nvPicPr>
        <p:blipFill>
          <a:blip r:embed="rId3">
            <a:alphaModFix/>
          </a:blip>
          <a:stretch>
            <a:fillRect/>
          </a:stretch>
        </p:blipFill>
        <p:spPr>
          <a:xfrm>
            <a:off x="-7614154" y="-5634497"/>
            <a:ext cx="15990298" cy="11610143"/>
          </a:xfrm>
          <a:prstGeom prst="rect">
            <a:avLst/>
          </a:prstGeom>
          <a:noFill/>
          <a:ln>
            <a:noFill/>
          </a:ln>
        </p:spPr>
      </p:pic>
      <p:sp>
        <p:nvSpPr>
          <p:cNvPr id="74" name="Google Shape;74;p14"/>
          <p:cNvSpPr/>
          <p:nvPr/>
        </p:nvSpPr>
        <p:spPr>
          <a:xfrm>
            <a:off x="6053059" y="4111475"/>
            <a:ext cx="10927800" cy="12713400"/>
          </a:xfrm>
          <a:prstGeom prst="rect">
            <a:avLst/>
          </a:prstGeom>
          <a:solidFill>
            <a:srgbClr val="03133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5" name="Google Shape;75;p14"/>
          <p:cNvSpPr/>
          <p:nvPr/>
        </p:nvSpPr>
        <p:spPr>
          <a:xfrm>
            <a:off x="457201" y="4111475"/>
            <a:ext cx="5331900" cy="12713400"/>
          </a:xfrm>
          <a:prstGeom prst="rect">
            <a:avLst/>
          </a:prstGeom>
          <a:solidFill>
            <a:srgbClr val="03133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6" name="Google Shape;76;p14"/>
          <p:cNvSpPr/>
          <p:nvPr/>
        </p:nvSpPr>
        <p:spPr>
          <a:xfrm>
            <a:off x="17244726" y="4111475"/>
            <a:ext cx="5331900" cy="12713400"/>
          </a:xfrm>
          <a:prstGeom prst="rect">
            <a:avLst/>
          </a:prstGeom>
          <a:solidFill>
            <a:srgbClr val="03133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
        <p:nvSpPr>
          <p:cNvPr id="17" name="Google Shape;17;p3"/>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rm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
        <p:nvSpPr>
          <p:cNvPr id="18" name="Google Shape;18;p3"/>
          <p:cNvSpPr txBox="1">
            <a:spLocks noGrp="1"/>
          </p:cNvSpPr>
          <p:nvPr>
            <p:ph type="sldNum" idx="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‹N°›</a:t>
            </a:fld>
            <a:endParaRPr lang="en-GB"/>
          </a:p>
        </p:txBody>
      </p:sp>
      <p:pic>
        <p:nvPicPr>
          <p:cNvPr id="19" name="Google Shape;19;p3"/>
          <p:cNvPicPr preferRelativeResize="0"/>
          <p:nvPr/>
        </p:nvPicPr>
        <p:blipFill>
          <a:blip r:embed="rId2">
            <a:alphaModFix/>
          </a:blip>
          <a:stretch>
            <a:fillRect/>
          </a:stretch>
        </p:blipFill>
        <p:spPr>
          <a:xfrm>
            <a:off x="1" y="1"/>
            <a:ext cx="23040000" cy="17280000"/>
          </a:xfrm>
          <a:prstGeom prst="rect">
            <a:avLst/>
          </a:prstGeom>
          <a:noFill/>
          <a:ln>
            <a:noFill/>
          </a:ln>
        </p:spPr>
      </p:pic>
      <p:pic>
        <p:nvPicPr>
          <p:cNvPr id="20" name="Google Shape;20;p3"/>
          <p:cNvPicPr preferRelativeResize="0"/>
          <p:nvPr/>
        </p:nvPicPr>
        <p:blipFill>
          <a:blip r:embed="rId3">
            <a:alphaModFix/>
          </a:blip>
          <a:stretch>
            <a:fillRect/>
          </a:stretch>
        </p:blipFill>
        <p:spPr>
          <a:xfrm>
            <a:off x="15034095" y="10235030"/>
            <a:ext cx="15990298" cy="11610143"/>
          </a:xfrm>
          <a:prstGeom prst="rect">
            <a:avLst/>
          </a:prstGeom>
          <a:noFill/>
          <a:ln>
            <a:noFill/>
          </a:ln>
        </p:spPr>
      </p:pic>
      <p:pic>
        <p:nvPicPr>
          <p:cNvPr id="21" name="Google Shape;21;p3"/>
          <p:cNvPicPr preferRelativeResize="0"/>
          <p:nvPr/>
        </p:nvPicPr>
        <p:blipFill>
          <a:blip r:embed="rId3">
            <a:alphaModFix/>
          </a:blip>
          <a:stretch>
            <a:fillRect/>
          </a:stretch>
        </p:blipFill>
        <p:spPr>
          <a:xfrm>
            <a:off x="-5296148" y="-2339600"/>
            <a:ext cx="12304451" cy="867762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pic>
        <p:nvPicPr>
          <p:cNvPr id="23" name="Google Shape;23;p4"/>
          <p:cNvPicPr preferRelativeResize="0"/>
          <p:nvPr/>
        </p:nvPicPr>
        <p:blipFill>
          <a:blip r:embed="rId2">
            <a:alphaModFix/>
          </a:blip>
          <a:stretch>
            <a:fillRect/>
          </a:stretch>
        </p:blipFill>
        <p:spPr>
          <a:xfrm>
            <a:off x="1" y="1"/>
            <a:ext cx="23040000" cy="17280000"/>
          </a:xfrm>
          <a:prstGeom prst="rect">
            <a:avLst/>
          </a:prstGeom>
          <a:noFill/>
          <a:ln>
            <a:noFill/>
          </a:ln>
        </p:spPr>
      </p:pic>
      <p:sp>
        <p:nvSpPr>
          <p:cNvPr id="24" name="Google Shape;24;p4"/>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
        <p:nvSpPr>
          <p:cNvPr id="25" name="Google Shape;25;p4"/>
          <p:cNvSpPr txBox="1">
            <a:spLocks noGrp="1"/>
          </p:cNvSpPr>
          <p:nvPr>
            <p:ph type="body" idx="1"/>
          </p:nvPr>
        </p:nvSpPr>
        <p:spPr>
          <a:xfrm>
            <a:off x="785377" y="3419001"/>
            <a:ext cx="21469200" cy="11930400"/>
          </a:xfrm>
          <a:prstGeom prst="rect">
            <a:avLst/>
          </a:prstGeom>
        </p:spPr>
        <p:txBody>
          <a:bodyPr spcFirstLastPara="1" wrap="square" lIns="255950" tIns="255950" rIns="255950" bIns="255950" anchor="t" anchorCtr="0">
            <a:normAutofit/>
          </a:bodyPr>
          <a:lstStyle>
            <a:lvl1pPr marL="457211" lvl="0" indent="-450861">
              <a:lnSpc>
                <a:spcPct val="100000"/>
              </a:lnSpc>
              <a:spcBef>
                <a:spcPts val="0"/>
              </a:spcBef>
              <a:spcAft>
                <a:spcPts val="0"/>
              </a:spcAft>
              <a:buClr>
                <a:schemeClr val="accent1"/>
              </a:buClr>
              <a:buSzPts val="3500"/>
              <a:buFont typeface="Roboto"/>
              <a:buChar char="●"/>
              <a:defRPr sz="3500"/>
            </a:lvl1pPr>
            <a:lvl2pPr marL="914424" lvl="1" indent="-264167">
              <a:spcBef>
                <a:spcPts val="0"/>
              </a:spcBef>
              <a:spcAft>
                <a:spcPts val="0"/>
              </a:spcAft>
              <a:buSzPts val="560"/>
              <a:buFont typeface="Roboto"/>
              <a:buChar char="○"/>
              <a:defRPr/>
            </a:lvl2pPr>
            <a:lvl3pPr marL="1371634" lvl="2" indent="-264167">
              <a:spcBef>
                <a:spcPts val="0"/>
              </a:spcBef>
              <a:spcAft>
                <a:spcPts val="0"/>
              </a:spcAft>
              <a:buSzPts val="560"/>
              <a:buFont typeface="Roboto"/>
              <a:buChar char="■"/>
              <a:defRPr/>
            </a:lvl3pPr>
            <a:lvl4pPr marL="1828846" lvl="3" indent="-264167">
              <a:spcBef>
                <a:spcPts val="0"/>
              </a:spcBef>
              <a:spcAft>
                <a:spcPts val="0"/>
              </a:spcAft>
              <a:buSzPts val="560"/>
              <a:buFont typeface="Roboto"/>
              <a:buChar char="●"/>
              <a:defRPr/>
            </a:lvl4pPr>
            <a:lvl5pPr marL="2286058" lvl="4" indent="-264167">
              <a:spcBef>
                <a:spcPts val="0"/>
              </a:spcBef>
              <a:spcAft>
                <a:spcPts val="0"/>
              </a:spcAft>
              <a:buSzPts val="560"/>
              <a:buFont typeface="Roboto"/>
              <a:buChar char="○"/>
              <a:defRPr/>
            </a:lvl5pPr>
            <a:lvl6pPr marL="2743269" lvl="5" indent="-264167">
              <a:spcBef>
                <a:spcPts val="0"/>
              </a:spcBef>
              <a:spcAft>
                <a:spcPts val="0"/>
              </a:spcAft>
              <a:buSzPts val="560"/>
              <a:buFont typeface="Roboto"/>
              <a:buChar char="■"/>
              <a:defRPr/>
            </a:lvl6pPr>
            <a:lvl7pPr marL="3200480" lvl="6" indent="-264167">
              <a:spcBef>
                <a:spcPts val="0"/>
              </a:spcBef>
              <a:spcAft>
                <a:spcPts val="0"/>
              </a:spcAft>
              <a:buSzPts val="560"/>
              <a:buFont typeface="Roboto"/>
              <a:buChar char="●"/>
              <a:defRPr/>
            </a:lvl7pPr>
            <a:lvl8pPr marL="3657691" lvl="7" indent="-264167">
              <a:spcBef>
                <a:spcPts val="0"/>
              </a:spcBef>
              <a:spcAft>
                <a:spcPts val="0"/>
              </a:spcAft>
              <a:buSzPts val="560"/>
              <a:buFont typeface="Roboto"/>
              <a:buChar char="○"/>
              <a:defRPr/>
            </a:lvl8pPr>
            <a:lvl9pPr marL="4114904" lvl="8" indent="-264167">
              <a:spcBef>
                <a:spcPts val="0"/>
              </a:spcBef>
              <a:spcAft>
                <a:spcPts val="0"/>
              </a:spcAft>
              <a:buSzPts val="560"/>
              <a:buFont typeface="Roboto"/>
              <a:buChar char="■"/>
              <a:defRPr/>
            </a:lvl9pPr>
          </a:lstStyle>
          <a:p>
            <a:endParaRPr/>
          </a:p>
        </p:txBody>
      </p:sp>
      <p:sp>
        <p:nvSpPr>
          <p:cNvPr id="26" name="Google Shape;26;p4"/>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pic>
        <p:nvPicPr>
          <p:cNvPr id="27" name="Google Shape;27;p4"/>
          <p:cNvPicPr preferRelativeResize="0"/>
          <p:nvPr/>
        </p:nvPicPr>
        <p:blipFill>
          <a:blip r:embed="rId3">
            <a:alphaModFix/>
          </a:blip>
          <a:stretch>
            <a:fillRect/>
          </a:stretch>
        </p:blipFill>
        <p:spPr>
          <a:xfrm>
            <a:off x="15034095" y="10235030"/>
            <a:ext cx="15990298" cy="11610143"/>
          </a:xfrm>
          <a:prstGeom prst="rect">
            <a:avLst/>
          </a:prstGeom>
          <a:noFill/>
          <a:ln>
            <a:noFill/>
          </a:ln>
        </p:spPr>
      </p:pic>
      <p:pic>
        <p:nvPicPr>
          <p:cNvPr id="28" name="Google Shape;28;p4"/>
          <p:cNvPicPr preferRelativeResize="0"/>
          <p:nvPr/>
        </p:nvPicPr>
        <p:blipFill>
          <a:blip r:embed="rId3">
            <a:alphaModFix/>
          </a:blip>
          <a:stretch>
            <a:fillRect/>
          </a:stretch>
        </p:blipFill>
        <p:spPr>
          <a:xfrm>
            <a:off x="-5296148" y="-2339600"/>
            <a:ext cx="12304451" cy="867762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rmAutofit/>
          </a:bodyPr>
          <a:lstStyle>
            <a:lvl1pPr lvl="0">
              <a:spcBef>
                <a:spcPts val="0"/>
              </a:spcBef>
              <a:spcAft>
                <a:spcPts val="0"/>
              </a:spcAft>
              <a:buSzPts val="9000"/>
              <a:buNone/>
              <a:defRPr/>
            </a:lvl1pPr>
            <a:lvl2pPr lvl="1">
              <a:spcBef>
                <a:spcPts val="0"/>
              </a:spcBef>
              <a:spcAft>
                <a:spcPts val="0"/>
              </a:spcAft>
              <a:buSzPts val="7800"/>
              <a:buNone/>
              <a:defRPr/>
            </a:lvl2pPr>
            <a:lvl3pPr lvl="2">
              <a:spcBef>
                <a:spcPts val="0"/>
              </a:spcBef>
              <a:spcAft>
                <a:spcPts val="0"/>
              </a:spcAft>
              <a:buSzPts val="7800"/>
              <a:buNone/>
              <a:defRPr/>
            </a:lvl3pPr>
            <a:lvl4pPr lvl="3">
              <a:spcBef>
                <a:spcPts val="0"/>
              </a:spcBef>
              <a:spcAft>
                <a:spcPts val="0"/>
              </a:spcAft>
              <a:buSzPts val="7800"/>
              <a:buNone/>
              <a:defRPr/>
            </a:lvl4pPr>
            <a:lvl5pPr lvl="4">
              <a:spcBef>
                <a:spcPts val="0"/>
              </a:spcBef>
              <a:spcAft>
                <a:spcPts val="0"/>
              </a:spcAft>
              <a:buSzPts val="7800"/>
              <a:buNone/>
              <a:defRPr/>
            </a:lvl5pPr>
            <a:lvl6pPr lvl="5">
              <a:spcBef>
                <a:spcPts val="0"/>
              </a:spcBef>
              <a:spcAft>
                <a:spcPts val="0"/>
              </a:spcAft>
              <a:buSzPts val="7800"/>
              <a:buNone/>
              <a:defRPr/>
            </a:lvl6pPr>
            <a:lvl7pPr lvl="6">
              <a:spcBef>
                <a:spcPts val="0"/>
              </a:spcBef>
              <a:spcAft>
                <a:spcPts val="0"/>
              </a:spcAft>
              <a:buSzPts val="7800"/>
              <a:buNone/>
              <a:defRPr/>
            </a:lvl7pPr>
            <a:lvl8pPr lvl="7">
              <a:spcBef>
                <a:spcPts val="0"/>
              </a:spcBef>
              <a:spcAft>
                <a:spcPts val="0"/>
              </a:spcAft>
              <a:buSzPts val="7800"/>
              <a:buNone/>
              <a:defRPr/>
            </a:lvl8pPr>
            <a:lvl9pPr lvl="8">
              <a:spcBef>
                <a:spcPts val="0"/>
              </a:spcBef>
              <a:spcAft>
                <a:spcPts val="0"/>
              </a:spcAft>
              <a:buSzPts val="7800"/>
              <a:buNone/>
              <a:defRPr/>
            </a:lvl9pPr>
          </a:lstStyle>
          <a:p>
            <a:endParaRPr/>
          </a:p>
        </p:txBody>
      </p:sp>
      <p:sp>
        <p:nvSpPr>
          <p:cNvPr id="31" name="Google Shape;31;p5"/>
          <p:cNvSpPr txBox="1">
            <a:spLocks noGrp="1"/>
          </p:cNvSpPr>
          <p:nvPr>
            <p:ph type="body" idx="1"/>
          </p:nvPr>
        </p:nvSpPr>
        <p:spPr>
          <a:xfrm>
            <a:off x="785388" y="3871832"/>
            <a:ext cx="10078500" cy="11477700"/>
          </a:xfrm>
          <a:prstGeom prst="rect">
            <a:avLst/>
          </a:prstGeom>
        </p:spPr>
        <p:txBody>
          <a:bodyPr spcFirstLastPara="1" wrap="square" lIns="255950" tIns="255950" rIns="255950" bIns="255950" anchor="ctr" anchorCtr="0">
            <a:normAutofit/>
          </a:bodyPr>
          <a:lstStyle>
            <a:lvl1pPr marL="457211" lvl="0" indent="-476263">
              <a:spcBef>
                <a:spcPts val="0"/>
              </a:spcBef>
              <a:spcAft>
                <a:spcPts val="0"/>
              </a:spcAft>
              <a:buSzPts val="3900"/>
              <a:buChar char="●"/>
              <a:defRPr sz="3900"/>
            </a:lvl1pPr>
            <a:lvl2pPr marL="914424" lvl="1" indent="-444512">
              <a:spcBef>
                <a:spcPts val="0"/>
              </a:spcBef>
              <a:spcAft>
                <a:spcPts val="0"/>
              </a:spcAft>
              <a:buSzPts val="3400"/>
              <a:buChar char="○"/>
              <a:defRPr sz="3401"/>
            </a:lvl2pPr>
            <a:lvl3pPr marL="1371634" lvl="2" indent="-444512">
              <a:spcBef>
                <a:spcPts val="0"/>
              </a:spcBef>
              <a:spcAft>
                <a:spcPts val="0"/>
              </a:spcAft>
              <a:buSzPts val="3400"/>
              <a:buChar char="■"/>
              <a:defRPr sz="3401"/>
            </a:lvl3pPr>
            <a:lvl4pPr marL="1828846" lvl="3" indent="-444512">
              <a:spcBef>
                <a:spcPts val="0"/>
              </a:spcBef>
              <a:spcAft>
                <a:spcPts val="0"/>
              </a:spcAft>
              <a:buSzPts val="3400"/>
              <a:buChar char="●"/>
              <a:defRPr sz="3401"/>
            </a:lvl4pPr>
            <a:lvl5pPr marL="2286058" lvl="4" indent="-444512">
              <a:spcBef>
                <a:spcPts val="0"/>
              </a:spcBef>
              <a:spcAft>
                <a:spcPts val="0"/>
              </a:spcAft>
              <a:buSzPts val="3400"/>
              <a:buChar char="○"/>
              <a:defRPr sz="3401"/>
            </a:lvl5pPr>
            <a:lvl6pPr marL="2743269" lvl="5" indent="-444512">
              <a:spcBef>
                <a:spcPts val="0"/>
              </a:spcBef>
              <a:spcAft>
                <a:spcPts val="0"/>
              </a:spcAft>
              <a:buSzPts val="3400"/>
              <a:buChar char="■"/>
              <a:defRPr sz="3401"/>
            </a:lvl6pPr>
            <a:lvl7pPr marL="3200480" lvl="6" indent="-444512">
              <a:spcBef>
                <a:spcPts val="0"/>
              </a:spcBef>
              <a:spcAft>
                <a:spcPts val="0"/>
              </a:spcAft>
              <a:buSzPts val="3400"/>
              <a:buChar char="●"/>
              <a:defRPr sz="3401"/>
            </a:lvl7pPr>
            <a:lvl8pPr marL="3657691" lvl="7" indent="-444512">
              <a:spcBef>
                <a:spcPts val="0"/>
              </a:spcBef>
              <a:spcAft>
                <a:spcPts val="0"/>
              </a:spcAft>
              <a:buSzPts val="3400"/>
              <a:buChar char="○"/>
              <a:defRPr sz="3401"/>
            </a:lvl8pPr>
            <a:lvl9pPr marL="4114904" lvl="8" indent="-444512">
              <a:spcBef>
                <a:spcPts val="0"/>
              </a:spcBef>
              <a:spcAft>
                <a:spcPts val="0"/>
              </a:spcAft>
              <a:buSzPts val="3400"/>
              <a:buChar char="■"/>
              <a:defRPr sz="3401"/>
            </a:lvl9pPr>
          </a:lstStyle>
          <a:p>
            <a:endParaRPr/>
          </a:p>
        </p:txBody>
      </p:sp>
      <p:sp>
        <p:nvSpPr>
          <p:cNvPr id="32" name="Google Shape;32;p5"/>
          <p:cNvSpPr txBox="1">
            <a:spLocks noGrp="1"/>
          </p:cNvSpPr>
          <p:nvPr>
            <p:ph type="body" idx="2"/>
          </p:nvPr>
        </p:nvSpPr>
        <p:spPr>
          <a:xfrm>
            <a:off x="12176126" y="3871832"/>
            <a:ext cx="10078500" cy="11477700"/>
          </a:xfrm>
          <a:prstGeom prst="rect">
            <a:avLst/>
          </a:prstGeom>
        </p:spPr>
        <p:txBody>
          <a:bodyPr spcFirstLastPara="1" wrap="square" lIns="255950" tIns="255950" rIns="255950" bIns="255950" anchor="ctr" anchorCtr="0">
            <a:normAutofit/>
          </a:bodyPr>
          <a:lstStyle>
            <a:lvl1pPr marL="457211" lvl="0" indent="-476263">
              <a:spcBef>
                <a:spcPts val="0"/>
              </a:spcBef>
              <a:spcAft>
                <a:spcPts val="0"/>
              </a:spcAft>
              <a:buSzPts val="3900"/>
              <a:buChar char="●"/>
              <a:defRPr sz="3900"/>
            </a:lvl1pPr>
            <a:lvl2pPr marL="914424" lvl="1" indent="-444512">
              <a:spcBef>
                <a:spcPts val="0"/>
              </a:spcBef>
              <a:spcAft>
                <a:spcPts val="0"/>
              </a:spcAft>
              <a:buSzPts val="3400"/>
              <a:buChar char="○"/>
              <a:defRPr sz="3401"/>
            </a:lvl2pPr>
            <a:lvl3pPr marL="1371634" lvl="2" indent="-444512">
              <a:spcBef>
                <a:spcPts val="0"/>
              </a:spcBef>
              <a:spcAft>
                <a:spcPts val="0"/>
              </a:spcAft>
              <a:buSzPts val="3400"/>
              <a:buChar char="■"/>
              <a:defRPr sz="3401"/>
            </a:lvl3pPr>
            <a:lvl4pPr marL="1828846" lvl="3" indent="-444512">
              <a:spcBef>
                <a:spcPts val="0"/>
              </a:spcBef>
              <a:spcAft>
                <a:spcPts val="0"/>
              </a:spcAft>
              <a:buSzPts val="3400"/>
              <a:buChar char="●"/>
              <a:defRPr sz="3401"/>
            </a:lvl4pPr>
            <a:lvl5pPr marL="2286058" lvl="4" indent="-444512">
              <a:spcBef>
                <a:spcPts val="0"/>
              </a:spcBef>
              <a:spcAft>
                <a:spcPts val="0"/>
              </a:spcAft>
              <a:buSzPts val="3400"/>
              <a:buChar char="○"/>
              <a:defRPr sz="3401"/>
            </a:lvl5pPr>
            <a:lvl6pPr marL="2743269" lvl="5" indent="-444512">
              <a:spcBef>
                <a:spcPts val="0"/>
              </a:spcBef>
              <a:spcAft>
                <a:spcPts val="0"/>
              </a:spcAft>
              <a:buSzPts val="3400"/>
              <a:buChar char="■"/>
              <a:defRPr sz="3401"/>
            </a:lvl6pPr>
            <a:lvl7pPr marL="3200480" lvl="6" indent="-444512">
              <a:spcBef>
                <a:spcPts val="0"/>
              </a:spcBef>
              <a:spcAft>
                <a:spcPts val="0"/>
              </a:spcAft>
              <a:buSzPts val="3400"/>
              <a:buChar char="●"/>
              <a:defRPr sz="3401"/>
            </a:lvl7pPr>
            <a:lvl8pPr marL="3657691" lvl="7" indent="-444512">
              <a:spcBef>
                <a:spcPts val="0"/>
              </a:spcBef>
              <a:spcAft>
                <a:spcPts val="0"/>
              </a:spcAft>
              <a:buSzPts val="3400"/>
              <a:buChar char="○"/>
              <a:defRPr sz="3401"/>
            </a:lvl8pPr>
            <a:lvl9pPr marL="4114904" lvl="8" indent="-444512">
              <a:spcBef>
                <a:spcPts val="0"/>
              </a:spcBef>
              <a:spcAft>
                <a:spcPts val="0"/>
              </a:spcAft>
              <a:buSzPts val="3400"/>
              <a:buChar char="■"/>
              <a:defRPr sz="3401"/>
            </a:lvl9pPr>
          </a:lstStyle>
          <a:p>
            <a:endParaRPr/>
          </a:p>
        </p:txBody>
      </p:sp>
      <p:sp>
        <p:nvSpPr>
          <p:cNvPr id="33" name="Google Shape;33;p5"/>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pic>
        <p:nvPicPr>
          <p:cNvPr id="35" name="Google Shape;35;p6"/>
          <p:cNvPicPr preferRelativeResize="0"/>
          <p:nvPr/>
        </p:nvPicPr>
        <p:blipFill>
          <a:blip r:embed="rId2">
            <a:alphaModFix/>
          </a:blip>
          <a:stretch>
            <a:fillRect/>
          </a:stretch>
        </p:blipFill>
        <p:spPr>
          <a:xfrm>
            <a:off x="1" y="1"/>
            <a:ext cx="23040000" cy="17280000"/>
          </a:xfrm>
          <a:prstGeom prst="rect">
            <a:avLst/>
          </a:prstGeom>
          <a:noFill/>
          <a:ln>
            <a:noFill/>
          </a:ln>
        </p:spPr>
      </p:pic>
      <p:sp>
        <p:nvSpPr>
          <p:cNvPr id="36" name="Google Shape;36;p6"/>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pic>
        <p:nvPicPr>
          <p:cNvPr id="37" name="Google Shape;37;p6"/>
          <p:cNvPicPr preferRelativeResize="0"/>
          <p:nvPr/>
        </p:nvPicPr>
        <p:blipFill>
          <a:blip r:embed="rId3">
            <a:alphaModFix/>
          </a:blip>
          <a:stretch>
            <a:fillRect/>
          </a:stretch>
        </p:blipFill>
        <p:spPr>
          <a:xfrm>
            <a:off x="16667301" y="-4039850"/>
            <a:ext cx="12304451" cy="8677626"/>
          </a:xfrm>
          <a:prstGeom prst="rect">
            <a:avLst/>
          </a:prstGeom>
          <a:noFill/>
          <a:ln>
            <a:noFill/>
          </a:ln>
        </p:spPr>
      </p:pic>
      <p:pic>
        <p:nvPicPr>
          <p:cNvPr id="38" name="Google Shape;38;p6"/>
          <p:cNvPicPr preferRelativeResize="0"/>
          <p:nvPr/>
        </p:nvPicPr>
        <p:blipFill>
          <a:blip r:embed="rId3">
            <a:alphaModFix/>
          </a:blip>
          <a:stretch>
            <a:fillRect/>
          </a:stretch>
        </p:blipFill>
        <p:spPr>
          <a:xfrm>
            <a:off x="-7614154" y="-5634497"/>
            <a:ext cx="15990298" cy="11610143"/>
          </a:xfrm>
          <a:prstGeom prst="rect">
            <a:avLst/>
          </a:prstGeom>
          <a:noFill/>
          <a:ln>
            <a:noFill/>
          </a:ln>
        </p:spPr>
      </p:pic>
      <p:sp>
        <p:nvSpPr>
          <p:cNvPr id="39" name="Google Shape;39;p6"/>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0"/>
        <p:cNvGrpSpPr/>
        <p:nvPr/>
      </p:nvGrpSpPr>
      <p:grpSpPr>
        <a:xfrm>
          <a:off x="0" y="0"/>
          <a:ext cx="0" cy="0"/>
          <a:chOff x="0" y="0"/>
          <a:chExt cx="0" cy="0"/>
        </a:xfrm>
      </p:grpSpPr>
      <p:sp>
        <p:nvSpPr>
          <p:cNvPr id="41" name="Google Shape;41;p7"/>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pPr/>
              <a:t>‹N°›</a:t>
            </a:fld>
            <a:endParaRPr lang="en-GB"/>
          </a:p>
        </p:txBody>
      </p:sp>
      <p:sp>
        <p:nvSpPr>
          <p:cNvPr id="42" name="Google Shape;42;p7"/>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rmAutofit/>
          </a:bodyPr>
          <a:lstStyle>
            <a:lvl1pPr lvl="0" algn="ctr" rtl="0">
              <a:spcBef>
                <a:spcPts val="0"/>
              </a:spcBef>
              <a:spcAft>
                <a:spcPts val="0"/>
              </a:spcAft>
              <a:buSzPts val="9000"/>
              <a:buNone/>
              <a:defRPr/>
            </a:lvl1pPr>
            <a:lvl2pPr lvl="1" rtl="0">
              <a:spcBef>
                <a:spcPts val="0"/>
              </a:spcBef>
              <a:spcAft>
                <a:spcPts val="0"/>
              </a:spcAft>
              <a:buSzPts val="7800"/>
              <a:buNone/>
              <a:defRPr/>
            </a:lvl2pPr>
            <a:lvl3pPr lvl="2" rtl="0">
              <a:spcBef>
                <a:spcPts val="0"/>
              </a:spcBef>
              <a:spcAft>
                <a:spcPts val="0"/>
              </a:spcAft>
              <a:buSzPts val="7800"/>
              <a:buNone/>
              <a:defRPr/>
            </a:lvl3pPr>
            <a:lvl4pPr lvl="3" rtl="0">
              <a:spcBef>
                <a:spcPts val="0"/>
              </a:spcBef>
              <a:spcAft>
                <a:spcPts val="0"/>
              </a:spcAft>
              <a:buSzPts val="7800"/>
              <a:buNone/>
              <a:defRPr/>
            </a:lvl4pPr>
            <a:lvl5pPr lvl="4" rtl="0">
              <a:spcBef>
                <a:spcPts val="0"/>
              </a:spcBef>
              <a:spcAft>
                <a:spcPts val="0"/>
              </a:spcAft>
              <a:buSzPts val="7800"/>
              <a:buNone/>
              <a:defRPr/>
            </a:lvl5pPr>
            <a:lvl6pPr lvl="5" rtl="0">
              <a:spcBef>
                <a:spcPts val="0"/>
              </a:spcBef>
              <a:spcAft>
                <a:spcPts val="0"/>
              </a:spcAft>
              <a:buSzPts val="7800"/>
              <a:buNone/>
              <a:defRPr/>
            </a:lvl6pPr>
            <a:lvl7pPr lvl="6" rtl="0">
              <a:spcBef>
                <a:spcPts val="0"/>
              </a:spcBef>
              <a:spcAft>
                <a:spcPts val="0"/>
              </a:spcAft>
              <a:buSzPts val="7800"/>
              <a:buNone/>
              <a:defRPr/>
            </a:lvl7pPr>
            <a:lvl8pPr lvl="7" rtl="0">
              <a:spcBef>
                <a:spcPts val="0"/>
              </a:spcBef>
              <a:spcAft>
                <a:spcPts val="0"/>
              </a:spcAft>
              <a:buSzPts val="7800"/>
              <a:buNone/>
              <a:defRPr/>
            </a:lvl8pPr>
            <a:lvl9pPr lvl="8" rtl="0">
              <a:spcBef>
                <a:spcPts val="0"/>
              </a:spcBef>
              <a:spcAft>
                <a:spcPts val="0"/>
              </a:spcAft>
              <a:buSzPts val="7800"/>
              <a:buNone/>
              <a:defRPr/>
            </a:lvl9pPr>
          </a:lstStyle>
          <a:p>
            <a:endParaRPr/>
          </a:p>
        </p:txBody>
      </p:sp>
      <p:pic>
        <p:nvPicPr>
          <p:cNvPr id="43" name="Google Shape;43;p7"/>
          <p:cNvPicPr preferRelativeResize="0"/>
          <p:nvPr/>
        </p:nvPicPr>
        <p:blipFill>
          <a:blip r:embed="rId2">
            <a:alphaModFix/>
          </a:blip>
          <a:stretch>
            <a:fillRect/>
          </a:stretch>
        </p:blipFill>
        <p:spPr>
          <a:xfrm>
            <a:off x="1" y="1"/>
            <a:ext cx="23040000" cy="17280000"/>
          </a:xfrm>
          <a:prstGeom prst="rect">
            <a:avLst/>
          </a:prstGeom>
          <a:noFill/>
          <a:ln>
            <a:noFill/>
          </a:ln>
        </p:spPr>
      </p:pic>
      <p:pic>
        <p:nvPicPr>
          <p:cNvPr id="44" name="Google Shape;44;p7"/>
          <p:cNvPicPr preferRelativeResize="0"/>
          <p:nvPr/>
        </p:nvPicPr>
        <p:blipFill>
          <a:blip r:embed="rId3">
            <a:alphaModFix/>
          </a:blip>
          <a:stretch>
            <a:fillRect/>
          </a:stretch>
        </p:blipFill>
        <p:spPr>
          <a:xfrm>
            <a:off x="-6241580" y="-4947009"/>
            <a:ext cx="15990298" cy="11610143"/>
          </a:xfrm>
          <a:prstGeom prst="rect">
            <a:avLst/>
          </a:prstGeom>
          <a:noFill/>
          <a:ln>
            <a:noFill/>
          </a:ln>
        </p:spPr>
      </p:pic>
      <p:pic>
        <p:nvPicPr>
          <p:cNvPr id="45" name="Google Shape;45;p7"/>
          <p:cNvPicPr preferRelativeResize="0"/>
          <p:nvPr/>
        </p:nvPicPr>
        <p:blipFill>
          <a:blip r:embed="rId3">
            <a:alphaModFix/>
          </a:blip>
          <a:stretch>
            <a:fillRect/>
          </a:stretch>
        </p:blipFill>
        <p:spPr>
          <a:xfrm>
            <a:off x="14559589" y="-1852388"/>
            <a:ext cx="12304451" cy="86776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785386" y="1866583"/>
            <a:ext cx="7075200" cy="2538900"/>
          </a:xfrm>
          <a:prstGeom prst="rect">
            <a:avLst/>
          </a:prstGeom>
        </p:spPr>
        <p:txBody>
          <a:bodyPr spcFirstLastPara="1" wrap="square" lIns="255950" tIns="255950" rIns="255950" bIns="255950" anchor="b" anchorCtr="0">
            <a:normAutofit/>
          </a:bodyPr>
          <a:lstStyle>
            <a:lvl1pPr lvl="0">
              <a:spcBef>
                <a:spcPts val="0"/>
              </a:spcBef>
              <a:spcAft>
                <a:spcPts val="0"/>
              </a:spcAft>
              <a:buSzPts val="6700"/>
              <a:buNone/>
              <a:defRPr sz="6701"/>
            </a:lvl1pPr>
            <a:lvl2pPr lvl="1">
              <a:spcBef>
                <a:spcPts val="0"/>
              </a:spcBef>
              <a:spcAft>
                <a:spcPts val="0"/>
              </a:spcAft>
              <a:buSzPts val="6700"/>
              <a:buNone/>
              <a:defRPr sz="6701"/>
            </a:lvl2pPr>
            <a:lvl3pPr lvl="2">
              <a:spcBef>
                <a:spcPts val="0"/>
              </a:spcBef>
              <a:spcAft>
                <a:spcPts val="0"/>
              </a:spcAft>
              <a:buSzPts val="6700"/>
              <a:buNone/>
              <a:defRPr sz="6701"/>
            </a:lvl3pPr>
            <a:lvl4pPr lvl="3">
              <a:spcBef>
                <a:spcPts val="0"/>
              </a:spcBef>
              <a:spcAft>
                <a:spcPts val="0"/>
              </a:spcAft>
              <a:buSzPts val="6700"/>
              <a:buNone/>
              <a:defRPr sz="6701"/>
            </a:lvl4pPr>
            <a:lvl5pPr lvl="4">
              <a:spcBef>
                <a:spcPts val="0"/>
              </a:spcBef>
              <a:spcAft>
                <a:spcPts val="0"/>
              </a:spcAft>
              <a:buSzPts val="6700"/>
              <a:buNone/>
              <a:defRPr sz="6701"/>
            </a:lvl5pPr>
            <a:lvl6pPr lvl="5">
              <a:spcBef>
                <a:spcPts val="0"/>
              </a:spcBef>
              <a:spcAft>
                <a:spcPts val="0"/>
              </a:spcAft>
              <a:buSzPts val="6700"/>
              <a:buNone/>
              <a:defRPr sz="6701"/>
            </a:lvl6pPr>
            <a:lvl7pPr lvl="6">
              <a:spcBef>
                <a:spcPts val="0"/>
              </a:spcBef>
              <a:spcAft>
                <a:spcPts val="0"/>
              </a:spcAft>
              <a:buSzPts val="6700"/>
              <a:buNone/>
              <a:defRPr sz="6701"/>
            </a:lvl7pPr>
            <a:lvl8pPr lvl="7">
              <a:spcBef>
                <a:spcPts val="0"/>
              </a:spcBef>
              <a:spcAft>
                <a:spcPts val="0"/>
              </a:spcAft>
              <a:buSzPts val="6700"/>
              <a:buNone/>
              <a:defRPr sz="6701"/>
            </a:lvl8pPr>
            <a:lvl9pPr lvl="8">
              <a:spcBef>
                <a:spcPts val="0"/>
              </a:spcBef>
              <a:spcAft>
                <a:spcPts val="0"/>
              </a:spcAft>
              <a:buSzPts val="6700"/>
              <a:buNone/>
              <a:defRPr sz="6701"/>
            </a:lvl9pPr>
          </a:lstStyle>
          <a:p>
            <a:endParaRPr/>
          </a:p>
        </p:txBody>
      </p:sp>
      <p:sp>
        <p:nvSpPr>
          <p:cNvPr id="48" name="Google Shape;48;p8"/>
          <p:cNvSpPr txBox="1">
            <a:spLocks noGrp="1"/>
          </p:cNvSpPr>
          <p:nvPr>
            <p:ph type="body" idx="1"/>
          </p:nvPr>
        </p:nvSpPr>
        <p:spPr>
          <a:xfrm>
            <a:off x="785386" y="4668472"/>
            <a:ext cx="7075200" cy="10681500"/>
          </a:xfrm>
          <a:prstGeom prst="rect">
            <a:avLst/>
          </a:prstGeom>
        </p:spPr>
        <p:txBody>
          <a:bodyPr spcFirstLastPara="1" wrap="square" lIns="255950" tIns="255950" rIns="255950" bIns="255950" anchor="ctr" anchorCtr="0">
            <a:normAutofit/>
          </a:bodyPr>
          <a:lstStyle>
            <a:lvl1pPr marL="457211" lvl="0" indent="-444512">
              <a:spcBef>
                <a:spcPts val="0"/>
              </a:spcBef>
              <a:spcAft>
                <a:spcPts val="0"/>
              </a:spcAft>
              <a:buSzPts val="3400"/>
              <a:buChar char="●"/>
              <a:defRPr sz="3401"/>
            </a:lvl1pPr>
            <a:lvl2pPr marL="914424" lvl="1" indent="-444512">
              <a:spcBef>
                <a:spcPts val="0"/>
              </a:spcBef>
              <a:spcAft>
                <a:spcPts val="0"/>
              </a:spcAft>
              <a:buSzPts val="3400"/>
              <a:buChar char="○"/>
              <a:defRPr sz="3401"/>
            </a:lvl2pPr>
            <a:lvl3pPr marL="1371634" lvl="2" indent="-444512">
              <a:spcBef>
                <a:spcPts val="0"/>
              </a:spcBef>
              <a:spcAft>
                <a:spcPts val="0"/>
              </a:spcAft>
              <a:buSzPts val="3400"/>
              <a:buChar char="■"/>
              <a:defRPr sz="3401"/>
            </a:lvl3pPr>
            <a:lvl4pPr marL="1828846" lvl="3" indent="-444512">
              <a:spcBef>
                <a:spcPts val="0"/>
              </a:spcBef>
              <a:spcAft>
                <a:spcPts val="0"/>
              </a:spcAft>
              <a:buSzPts val="3400"/>
              <a:buChar char="●"/>
              <a:defRPr sz="3401"/>
            </a:lvl4pPr>
            <a:lvl5pPr marL="2286058" lvl="4" indent="-444512">
              <a:spcBef>
                <a:spcPts val="0"/>
              </a:spcBef>
              <a:spcAft>
                <a:spcPts val="0"/>
              </a:spcAft>
              <a:buSzPts val="3400"/>
              <a:buChar char="○"/>
              <a:defRPr sz="3401"/>
            </a:lvl5pPr>
            <a:lvl6pPr marL="2743269" lvl="5" indent="-444512">
              <a:spcBef>
                <a:spcPts val="0"/>
              </a:spcBef>
              <a:spcAft>
                <a:spcPts val="0"/>
              </a:spcAft>
              <a:buSzPts val="3400"/>
              <a:buChar char="■"/>
              <a:defRPr sz="3401"/>
            </a:lvl6pPr>
            <a:lvl7pPr marL="3200480" lvl="6" indent="-444512">
              <a:spcBef>
                <a:spcPts val="0"/>
              </a:spcBef>
              <a:spcAft>
                <a:spcPts val="0"/>
              </a:spcAft>
              <a:buSzPts val="3400"/>
              <a:buChar char="●"/>
              <a:defRPr sz="3401"/>
            </a:lvl7pPr>
            <a:lvl8pPr marL="3657691" lvl="7" indent="-444512">
              <a:spcBef>
                <a:spcPts val="0"/>
              </a:spcBef>
              <a:spcAft>
                <a:spcPts val="0"/>
              </a:spcAft>
              <a:buSzPts val="3400"/>
              <a:buChar char="○"/>
              <a:defRPr sz="3401"/>
            </a:lvl8pPr>
            <a:lvl9pPr marL="4114904" lvl="8" indent="-444512">
              <a:spcBef>
                <a:spcPts val="0"/>
              </a:spcBef>
              <a:spcAft>
                <a:spcPts val="0"/>
              </a:spcAft>
              <a:buSzPts val="3400"/>
              <a:buChar char="■"/>
              <a:defRPr sz="3401"/>
            </a:lvl9pPr>
          </a:lstStyle>
          <a:p>
            <a:endParaRPr/>
          </a:p>
        </p:txBody>
      </p:sp>
      <p:sp>
        <p:nvSpPr>
          <p:cNvPr id="49" name="Google Shape;49;p8"/>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1235278" y="1512316"/>
            <a:ext cx="16044899" cy="13743300"/>
          </a:xfrm>
          <a:prstGeom prst="rect">
            <a:avLst/>
          </a:prstGeom>
        </p:spPr>
        <p:txBody>
          <a:bodyPr spcFirstLastPara="1" wrap="square" lIns="255950" tIns="255950" rIns="255950" bIns="255950" anchor="ctr" anchorCtr="0">
            <a:normAutofit/>
          </a:bodyPr>
          <a:lstStyle>
            <a:lvl1pPr lvl="0">
              <a:spcBef>
                <a:spcPts val="0"/>
              </a:spcBef>
              <a:spcAft>
                <a:spcPts val="0"/>
              </a:spcAft>
              <a:buSzPts val="13400"/>
              <a:buNone/>
              <a:defRPr sz="13401"/>
            </a:lvl1pPr>
            <a:lvl2pPr lvl="1">
              <a:spcBef>
                <a:spcPts val="0"/>
              </a:spcBef>
              <a:spcAft>
                <a:spcPts val="0"/>
              </a:spcAft>
              <a:buSzPts val="13400"/>
              <a:buNone/>
              <a:defRPr sz="13401"/>
            </a:lvl2pPr>
            <a:lvl3pPr lvl="2">
              <a:spcBef>
                <a:spcPts val="0"/>
              </a:spcBef>
              <a:spcAft>
                <a:spcPts val="0"/>
              </a:spcAft>
              <a:buSzPts val="13400"/>
              <a:buNone/>
              <a:defRPr sz="13401"/>
            </a:lvl3pPr>
            <a:lvl4pPr lvl="3">
              <a:spcBef>
                <a:spcPts val="0"/>
              </a:spcBef>
              <a:spcAft>
                <a:spcPts val="0"/>
              </a:spcAft>
              <a:buSzPts val="13400"/>
              <a:buNone/>
              <a:defRPr sz="13401"/>
            </a:lvl4pPr>
            <a:lvl5pPr lvl="4">
              <a:spcBef>
                <a:spcPts val="0"/>
              </a:spcBef>
              <a:spcAft>
                <a:spcPts val="0"/>
              </a:spcAft>
              <a:buSzPts val="13400"/>
              <a:buNone/>
              <a:defRPr sz="13401"/>
            </a:lvl5pPr>
            <a:lvl6pPr lvl="5">
              <a:spcBef>
                <a:spcPts val="0"/>
              </a:spcBef>
              <a:spcAft>
                <a:spcPts val="0"/>
              </a:spcAft>
              <a:buSzPts val="13400"/>
              <a:buNone/>
              <a:defRPr sz="13401"/>
            </a:lvl6pPr>
            <a:lvl7pPr lvl="6">
              <a:spcBef>
                <a:spcPts val="0"/>
              </a:spcBef>
              <a:spcAft>
                <a:spcPts val="0"/>
              </a:spcAft>
              <a:buSzPts val="13400"/>
              <a:buNone/>
              <a:defRPr sz="13401"/>
            </a:lvl7pPr>
            <a:lvl8pPr lvl="7">
              <a:spcBef>
                <a:spcPts val="0"/>
              </a:spcBef>
              <a:spcAft>
                <a:spcPts val="0"/>
              </a:spcAft>
              <a:buSzPts val="13400"/>
              <a:buNone/>
              <a:defRPr sz="13401"/>
            </a:lvl8pPr>
            <a:lvl9pPr lvl="8">
              <a:spcBef>
                <a:spcPts val="0"/>
              </a:spcBef>
              <a:spcAft>
                <a:spcPts val="0"/>
              </a:spcAft>
              <a:buSzPts val="13400"/>
              <a:buNone/>
              <a:defRPr sz="13401"/>
            </a:lvl9pPr>
          </a:lstStyle>
          <a:p>
            <a:endParaRPr/>
          </a:p>
        </p:txBody>
      </p:sp>
      <p:sp>
        <p:nvSpPr>
          <p:cNvPr id="52" name="Google Shape;52;p9"/>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
        <p:cNvGrpSpPr/>
        <p:nvPr/>
      </p:nvGrpSpPr>
      <p:grpSpPr>
        <a:xfrm>
          <a:off x="0" y="0"/>
          <a:ext cx="0" cy="0"/>
          <a:chOff x="0" y="0"/>
          <a:chExt cx="0" cy="0"/>
        </a:xfrm>
      </p:grpSpPr>
      <p:sp>
        <p:nvSpPr>
          <p:cNvPr id="54" name="Google Shape;54;p10"/>
          <p:cNvSpPr/>
          <p:nvPr/>
        </p:nvSpPr>
        <p:spPr>
          <a:xfrm>
            <a:off x="11520000" y="-420"/>
            <a:ext cx="11520001" cy="17280000"/>
          </a:xfrm>
          <a:prstGeom prst="rect">
            <a:avLst/>
          </a:prstGeom>
          <a:solidFill>
            <a:schemeClr val="lt2"/>
          </a:solidFill>
          <a:ln>
            <a:noFill/>
          </a:ln>
        </p:spPr>
        <p:txBody>
          <a:bodyPr spcFirstLastPara="1" wrap="square" lIns="255950" tIns="255950" rIns="255950" bIns="255950" anchor="ctr" anchorCtr="0">
            <a:noAutofit/>
          </a:bodyPr>
          <a:lstStyle/>
          <a:p>
            <a:pPr marL="0" lvl="0" indent="0" algn="l" rtl="0">
              <a:spcBef>
                <a:spcPts val="0"/>
              </a:spcBef>
              <a:spcAft>
                <a:spcPts val="0"/>
              </a:spcAft>
              <a:buNone/>
            </a:pPr>
            <a:endParaRPr sz="1400"/>
          </a:p>
        </p:txBody>
      </p:sp>
      <p:sp>
        <p:nvSpPr>
          <p:cNvPr id="55" name="Google Shape;55;p10"/>
          <p:cNvSpPr txBox="1">
            <a:spLocks noGrp="1"/>
          </p:cNvSpPr>
          <p:nvPr>
            <p:ph type="title"/>
          </p:nvPr>
        </p:nvSpPr>
        <p:spPr>
          <a:xfrm>
            <a:off x="668976" y="4142951"/>
            <a:ext cx="10192500" cy="4980000"/>
          </a:xfrm>
          <a:prstGeom prst="rect">
            <a:avLst/>
          </a:prstGeom>
        </p:spPr>
        <p:txBody>
          <a:bodyPr spcFirstLastPara="1" wrap="square" lIns="255950" tIns="255950" rIns="255950" bIns="255950" anchor="b" anchorCtr="0">
            <a:normAutofit/>
          </a:bodyPr>
          <a:lstStyle>
            <a:lvl1pPr lvl="0" algn="ctr">
              <a:spcBef>
                <a:spcPts val="0"/>
              </a:spcBef>
              <a:spcAft>
                <a:spcPts val="0"/>
              </a:spcAft>
              <a:buSzPts val="11800"/>
              <a:buNone/>
              <a:defRPr sz="11801"/>
            </a:lvl1pPr>
            <a:lvl2pPr lvl="1" algn="ctr">
              <a:spcBef>
                <a:spcPts val="0"/>
              </a:spcBef>
              <a:spcAft>
                <a:spcPts val="0"/>
              </a:spcAft>
              <a:buSzPts val="11800"/>
              <a:buNone/>
              <a:defRPr sz="11801"/>
            </a:lvl2pPr>
            <a:lvl3pPr lvl="2" algn="ctr">
              <a:spcBef>
                <a:spcPts val="0"/>
              </a:spcBef>
              <a:spcAft>
                <a:spcPts val="0"/>
              </a:spcAft>
              <a:buSzPts val="11800"/>
              <a:buNone/>
              <a:defRPr sz="11801"/>
            </a:lvl3pPr>
            <a:lvl4pPr lvl="3" algn="ctr">
              <a:spcBef>
                <a:spcPts val="0"/>
              </a:spcBef>
              <a:spcAft>
                <a:spcPts val="0"/>
              </a:spcAft>
              <a:buSzPts val="11800"/>
              <a:buNone/>
              <a:defRPr sz="11801"/>
            </a:lvl4pPr>
            <a:lvl5pPr lvl="4" algn="ctr">
              <a:spcBef>
                <a:spcPts val="0"/>
              </a:spcBef>
              <a:spcAft>
                <a:spcPts val="0"/>
              </a:spcAft>
              <a:buSzPts val="11800"/>
              <a:buNone/>
              <a:defRPr sz="11801"/>
            </a:lvl5pPr>
            <a:lvl6pPr lvl="5" algn="ctr">
              <a:spcBef>
                <a:spcPts val="0"/>
              </a:spcBef>
              <a:spcAft>
                <a:spcPts val="0"/>
              </a:spcAft>
              <a:buSzPts val="11800"/>
              <a:buNone/>
              <a:defRPr sz="11801"/>
            </a:lvl6pPr>
            <a:lvl7pPr lvl="6" algn="ctr">
              <a:spcBef>
                <a:spcPts val="0"/>
              </a:spcBef>
              <a:spcAft>
                <a:spcPts val="0"/>
              </a:spcAft>
              <a:buSzPts val="11800"/>
              <a:buNone/>
              <a:defRPr sz="11801"/>
            </a:lvl7pPr>
            <a:lvl8pPr lvl="7" algn="ctr">
              <a:spcBef>
                <a:spcPts val="0"/>
              </a:spcBef>
              <a:spcAft>
                <a:spcPts val="0"/>
              </a:spcAft>
              <a:buSzPts val="11800"/>
              <a:buNone/>
              <a:defRPr sz="11801"/>
            </a:lvl8pPr>
            <a:lvl9pPr lvl="8" algn="ctr">
              <a:spcBef>
                <a:spcPts val="0"/>
              </a:spcBef>
              <a:spcAft>
                <a:spcPts val="0"/>
              </a:spcAft>
              <a:buSzPts val="11800"/>
              <a:buNone/>
              <a:defRPr sz="11801"/>
            </a:lvl9pPr>
          </a:lstStyle>
          <a:p>
            <a:endParaRPr/>
          </a:p>
        </p:txBody>
      </p:sp>
      <p:sp>
        <p:nvSpPr>
          <p:cNvPr id="56" name="Google Shape;56;p10"/>
          <p:cNvSpPr txBox="1">
            <a:spLocks noGrp="1"/>
          </p:cNvSpPr>
          <p:nvPr>
            <p:ph type="subTitle" idx="1"/>
          </p:nvPr>
        </p:nvSpPr>
        <p:spPr>
          <a:xfrm>
            <a:off x="668976" y="9417155"/>
            <a:ext cx="10192500" cy="4149300"/>
          </a:xfrm>
          <a:prstGeom prst="rect">
            <a:avLst/>
          </a:prstGeom>
        </p:spPr>
        <p:txBody>
          <a:bodyPr spcFirstLastPara="1" wrap="square" lIns="255950" tIns="255950" rIns="255950" bIns="255950" anchor="ctr" anchorCtr="0">
            <a:normAutofit/>
          </a:bodyPr>
          <a:lstStyle>
            <a:lvl1pPr lvl="0" algn="ctr">
              <a:lnSpc>
                <a:spcPct val="100000"/>
              </a:lnSpc>
              <a:spcBef>
                <a:spcPts val="0"/>
              </a:spcBef>
              <a:spcAft>
                <a:spcPts val="0"/>
              </a:spcAft>
              <a:buSzPts val="5900"/>
              <a:buNone/>
              <a:defRPr sz="5900"/>
            </a:lvl1pPr>
            <a:lvl2pPr lvl="1" algn="ctr">
              <a:lnSpc>
                <a:spcPct val="100000"/>
              </a:lnSpc>
              <a:spcBef>
                <a:spcPts val="0"/>
              </a:spcBef>
              <a:spcAft>
                <a:spcPts val="0"/>
              </a:spcAft>
              <a:buSzPts val="5900"/>
              <a:buNone/>
              <a:defRPr sz="5900"/>
            </a:lvl2pPr>
            <a:lvl3pPr lvl="2" algn="ctr">
              <a:lnSpc>
                <a:spcPct val="100000"/>
              </a:lnSpc>
              <a:spcBef>
                <a:spcPts val="0"/>
              </a:spcBef>
              <a:spcAft>
                <a:spcPts val="0"/>
              </a:spcAft>
              <a:buSzPts val="5900"/>
              <a:buNone/>
              <a:defRPr sz="5900"/>
            </a:lvl3pPr>
            <a:lvl4pPr lvl="3" algn="ctr">
              <a:lnSpc>
                <a:spcPct val="100000"/>
              </a:lnSpc>
              <a:spcBef>
                <a:spcPts val="0"/>
              </a:spcBef>
              <a:spcAft>
                <a:spcPts val="0"/>
              </a:spcAft>
              <a:buSzPts val="5900"/>
              <a:buNone/>
              <a:defRPr sz="5900"/>
            </a:lvl4pPr>
            <a:lvl5pPr lvl="4" algn="ctr">
              <a:lnSpc>
                <a:spcPct val="100000"/>
              </a:lnSpc>
              <a:spcBef>
                <a:spcPts val="0"/>
              </a:spcBef>
              <a:spcAft>
                <a:spcPts val="0"/>
              </a:spcAft>
              <a:buSzPts val="5900"/>
              <a:buNone/>
              <a:defRPr sz="5900"/>
            </a:lvl5pPr>
            <a:lvl6pPr lvl="5" algn="ctr">
              <a:lnSpc>
                <a:spcPct val="100000"/>
              </a:lnSpc>
              <a:spcBef>
                <a:spcPts val="0"/>
              </a:spcBef>
              <a:spcAft>
                <a:spcPts val="0"/>
              </a:spcAft>
              <a:buSzPts val="5900"/>
              <a:buNone/>
              <a:defRPr sz="5900"/>
            </a:lvl6pPr>
            <a:lvl7pPr lvl="6" algn="ctr">
              <a:lnSpc>
                <a:spcPct val="100000"/>
              </a:lnSpc>
              <a:spcBef>
                <a:spcPts val="0"/>
              </a:spcBef>
              <a:spcAft>
                <a:spcPts val="0"/>
              </a:spcAft>
              <a:buSzPts val="5900"/>
              <a:buNone/>
              <a:defRPr sz="5900"/>
            </a:lvl7pPr>
            <a:lvl8pPr lvl="7" algn="ctr">
              <a:lnSpc>
                <a:spcPct val="100000"/>
              </a:lnSpc>
              <a:spcBef>
                <a:spcPts val="0"/>
              </a:spcBef>
              <a:spcAft>
                <a:spcPts val="0"/>
              </a:spcAft>
              <a:buSzPts val="5900"/>
              <a:buNone/>
              <a:defRPr sz="5900"/>
            </a:lvl8pPr>
            <a:lvl9pPr lvl="8" algn="ctr">
              <a:lnSpc>
                <a:spcPct val="100000"/>
              </a:lnSpc>
              <a:spcBef>
                <a:spcPts val="0"/>
              </a:spcBef>
              <a:spcAft>
                <a:spcPts val="0"/>
              </a:spcAft>
              <a:buSzPts val="5900"/>
              <a:buNone/>
              <a:defRPr sz="5900"/>
            </a:lvl9pPr>
          </a:lstStyle>
          <a:p>
            <a:endParaRPr/>
          </a:p>
        </p:txBody>
      </p:sp>
      <p:sp>
        <p:nvSpPr>
          <p:cNvPr id="57" name="Google Shape;57;p10"/>
          <p:cNvSpPr txBox="1">
            <a:spLocks noGrp="1"/>
          </p:cNvSpPr>
          <p:nvPr>
            <p:ph type="body" idx="2"/>
          </p:nvPr>
        </p:nvSpPr>
        <p:spPr>
          <a:xfrm>
            <a:off x="12445983" y="2432588"/>
            <a:ext cx="9668101" cy="12414000"/>
          </a:xfrm>
          <a:prstGeom prst="rect">
            <a:avLst/>
          </a:prstGeom>
        </p:spPr>
        <p:txBody>
          <a:bodyPr spcFirstLastPara="1" wrap="square" lIns="255950" tIns="255950" rIns="255950" bIns="255950" anchor="ctr" anchorCtr="0">
            <a:normAutofit/>
          </a:bodyPr>
          <a:lstStyle>
            <a:lvl1pPr marL="457211" lvl="0" indent="-546114">
              <a:spcBef>
                <a:spcPts val="0"/>
              </a:spcBef>
              <a:spcAft>
                <a:spcPts val="0"/>
              </a:spcAft>
              <a:buSzPts val="5000"/>
              <a:buChar char="●"/>
              <a:defRPr/>
            </a:lvl1pPr>
            <a:lvl2pPr marL="914424" lvl="1" indent="-476263">
              <a:spcBef>
                <a:spcPts val="0"/>
              </a:spcBef>
              <a:spcAft>
                <a:spcPts val="0"/>
              </a:spcAft>
              <a:buSzPts val="3900"/>
              <a:buChar char="○"/>
              <a:defRPr/>
            </a:lvl2pPr>
            <a:lvl3pPr marL="1371634" lvl="2" indent="-476263">
              <a:spcBef>
                <a:spcPts val="0"/>
              </a:spcBef>
              <a:spcAft>
                <a:spcPts val="0"/>
              </a:spcAft>
              <a:buSzPts val="3900"/>
              <a:buChar char="■"/>
              <a:defRPr/>
            </a:lvl3pPr>
            <a:lvl4pPr marL="1828846" lvl="3" indent="-476263">
              <a:spcBef>
                <a:spcPts val="0"/>
              </a:spcBef>
              <a:spcAft>
                <a:spcPts val="0"/>
              </a:spcAft>
              <a:buSzPts val="3900"/>
              <a:buChar char="●"/>
              <a:defRPr/>
            </a:lvl4pPr>
            <a:lvl5pPr marL="2286058" lvl="4" indent="-476263">
              <a:spcBef>
                <a:spcPts val="0"/>
              </a:spcBef>
              <a:spcAft>
                <a:spcPts val="0"/>
              </a:spcAft>
              <a:buSzPts val="3900"/>
              <a:buChar char="○"/>
              <a:defRPr/>
            </a:lvl5pPr>
            <a:lvl6pPr marL="2743269" lvl="5" indent="-476263">
              <a:spcBef>
                <a:spcPts val="0"/>
              </a:spcBef>
              <a:spcAft>
                <a:spcPts val="0"/>
              </a:spcAft>
              <a:buSzPts val="3900"/>
              <a:buChar char="■"/>
              <a:defRPr/>
            </a:lvl6pPr>
            <a:lvl7pPr marL="3200480" lvl="6" indent="-476263">
              <a:spcBef>
                <a:spcPts val="0"/>
              </a:spcBef>
              <a:spcAft>
                <a:spcPts val="0"/>
              </a:spcAft>
              <a:buSzPts val="3900"/>
              <a:buChar char="●"/>
              <a:defRPr/>
            </a:lvl7pPr>
            <a:lvl8pPr marL="3657691" lvl="7" indent="-476263">
              <a:spcBef>
                <a:spcPts val="0"/>
              </a:spcBef>
              <a:spcAft>
                <a:spcPts val="0"/>
              </a:spcAft>
              <a:buSzPts val="3900"/>
              <a:buChar char="○"/>
              <a:defRPr/>
            </a:lvl8pPr>
            <a:lvl9pPr marL="4114904" lvl="8" indent="-476263">
              <a:spcBef>
                <a:spcPts val="0"/>
              </a:spcBef>
              <a:spcAft>
                <a:spcPts val="0"/>
              </a:spcAft>
              <a:buSzPts val="3900"/>
              <a:buChar char="■"/>
              <a:defRPr/>
            </a:lvl9pPr>
          </a:lstStyle>
          <a:p>
            <a:endParaRPr/>
          </a:p>
        </p:txBody>
      </p:sp>
      <p:sp>
        <p:nvSpPr>
          <p:cNvPr id="58" name="Google Shape;58;p10"/>
          <p:cNvSpPr txBox="1">
            <a:spLocks noGrp="1"/>
          </p:cNvSpPr>
          <p:nvPr>
            <p:ph type="sldNum" idx="12"/>
          </p:nvPr>
        </p:nvSpPr>
        <p:spPr>
          <a:xfrm>
            <a:off x="21347926" y="15666450"/>
            <a:ext cx="1382700" cy="13224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‹N°›</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5386" y="1495097"/>
            <a:ext cx="21469200" cy="1923900"/>
          </a:xfrm>
          <a:prstGeom prst="rect">
            <a:avLst/>
          </a:prstGeom>
          <a:noFill/>
          <a:ln>
            <a:noFill/>
          </a:ln>
        </p:spPr>
        <p:txBody>
          <a:bodyPr spcFirstLastPara="1" wrap="square" lIns="255950" tIns="255950" rIns="255950" bIns="255950" anchor="ctr" anchorCtr="0">
            <a:normAutofit/>
          </a:bodyPr>
          <a:lstStyle>
            <a:lvl1pPr lvl="0" algn="ctr">
              <a:spcBef>
                <a:spcPts val="0"/>
              </a:spcBef>
              <a:spcAft>
                <a:spcPts val="0"/>
              </a:spcAft>
              <a:buClr>
                <a:schemeClr val="accent1"/>
              </a:buClr>
              <a:buSzPts val="9000"/>
              <a:buFont typeface="Poppins ExtraBold"/>
              <a:buNone/>
              <a:defRPr sz="9000">
                <a:solidFill>
                  <a:schemeClr val="accent1"/>
                </a:solidFill>
                <a:latin typeface="Poppins ExtraBold"/>
                <a:ea typeface="Poppins ExtraBold"/>
                <a:cs typeface="Poppins ExtraBold"/>
                <a:sym typeface="Poppins ExtraBold"/>
              </a:defRPr>
            </a:lvl1pPr>
            <a:lvl2pPr lvl="1">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2pPr>
            <a:lvl3pPr lvl="2">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3pPr>
            <a:lvl4pPr lvl="3">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4pPr>
            <a:lvl5pPr lvl="4">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5pPr>
            <a:lvl6pPr lvl="5">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6pPr>
            <a:lvl7pPr lvl="6">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7pPr>
            <a:lvl8pPr lvl="7">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8pPr>
            <a:lvl9pPr lvl="8">
              <a:spcBef>
                <a:spcPts val="0"/>
              </a:spcBef>
              <a:spcAft>
                <a:spcPts val="0"/>
              </a:spcAft>
              <a:buClr>
                <a:schemeClr val="dk1"/>
              </a:buClr>
              <a:buSzPts val="7800"/>
              <a:buFont typeface="Bebas Neue"/>
              <a:buNone/>
              <a:defRPr sz="7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85386" y="3871832"/>
            <a:ext cx="21469200" cy="11477700"/>
          </a:xfrm>
          <a:prstGeom prst="rect">
            <a:avLst/>
          </a:prstGeom>
          <a:noFill/>
          <a:ln>
            <a:noFill/>
          </a:ln>
        </p:spPr>
        <p:txBody>
          <a:bodyPr spcFirstLastPara="1" wrap="square" lIns="255950" tIns="255950" rIns="255950" bIns="255950" anchor="ctr" anchorCtr="0">
            <a:normAutofit/>
          </a:bodyPr>
          <a:lstStyle>
            <a:lvl1pPr marL="457200" lvl="0" indent="-546100">
              <a:lnSpc>
                <a:spcPct val="100000"/>
              </a:lnSpc>
              <a:spcBef>
                <a:spcPts val="0"/>
              </a:spcBef>
              <a:spcAft>
                <a:spcPts val="0"/>
              </a:spcAft>
              <a:buClr>
                <a:schemeClr val="lt1"/>
              </a:buClr>
              <a:buSzPts val="5000"/>
              <a:buFont typeface="Anaheim"/>
              <a:buChar char="●"/>
              <a:defRPr sz="5000">
                <a:solidFill>
                  <a:schemeClr val="lt1"/>
                </a:solidFill>
                <a:latin typeface="Anaheim"/>
                <a:ea typeface="Anaheim"/>
                <a:cs typeface="Anaheim"/>
                <a:sym typeface="Anaheim"/>
              </a:defRPr>
            </a:lvl1pPr>
            <a:lvl2pPr marL="914400" lvl="1"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2pPr>
            <a:lvl3pPr marL="1371600" lvl="2"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3pPr>
            <a:lvl4pPr marL="1828800" lvl="3"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4pPr>
            <a:lvl5pPr marL="2286000" lvl="4"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5pPr>
            <a:lvl6pPr marL="2743200" lvl="5"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6pPr>
            <a:lvl7pPr marL="3200400" lvl="6"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7pPr>
            <a:lvl8pPr marL="3657600" lvl="7"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8pPr>
            <a:lvl9pPr marL="4114800" lvl="8" indent="-476250">
              <a:lnSpc>
                <a:spcPct val="100000"/>
              </a:lnSpc>
              <a:spcBef>
                <a:spcPts val="0"/>
              </a:spcBef>
              <a:spcAft>
                <a:spcPts val="0"/>
              </a:spcAft>
              <a:buClr>
                <a:schemeClr val="lt1"/>
              </a:buClr>
              <a:buSzPts val="3900"/>
              <a:buFont typeface="Anaheim"/>
              <a:buChar char="■"/>
              <a:defRPr sz="3900">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24.jpg"/><Relationship Id="rId5" Type="http://schemas.openxmlformats.org/officeDocument/2006/relationships/image" Target="../media/image23.jpg"/><Relationship Id="rId4" Type="http://schemas.openxmlformats.org/officeDocument/2006/relationships/image" Target="../media/image22.jp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ctrTitle"/>
          </p:nvPr>
        </p:nvSpPr>
        <p:spPr>
          <a:xfrm>
            <a:off x="1028700" y="6262650"/>
            <a:ext cx="20944499" cy="3657300"/>
          </a:xfrm>
          <a:prstGeom prst="rect">
            <a:avLst/>
          </a:prstGeom>
        </p:spPr>
        <p:txBody>
          <a:bodyPr spcFirstLastPara="1" wrap="square" lIns="255950" tIns="255950" rIns="255950" bIns="255950" anchor="ctr" anchorCtr="0">
            <a:noAutofit/>
          </a:bodyPr>
          <a:lstStyle/>
          <a:p>
            <a:r>
              <a:rPr lang="en" sz="10001" dirty="0">
                <a:solidFill>
                  <a:schemeClr val="lt1"/>
                </a:solidFill>
                <a:latin typeface="Poppins"/>
                <a:ea typeface="Poppins"/>
                <a:cs typeface="Poppins"/>
                <a:sym typeface="Poppins"/>
              </a:rPr>
              <a:t>Projet POBJ</a:t>
            </a:r>
            <a:br>
              <a:rPr lang="en" sz="10001" dirty="0">
                <a:solidFill>
                  <a:schemeClr val="lt1"/>
                </a:solidFill>
                <a:latin typeface="Poppins"/>
                <a:ea typeface="Poppins"/>
                <a:cs typeface="Poppins"/>
                <a:sym typeface="Poppins"/>
              </a:rPr>
            </a:br>
            <a:r>
              <a:rPr lang="en" sz="15001" dirty="0"/>
              <a:t>2135 Analyse Picture</a:t>
            </a:r>
            <a:endParaRPr sz="15001" dirty="0"/>
          </a:p>
        </p:txBody>
      </p:sp>
      <p:sp>
        <p:nvSpPr>
          <p:cNvPr id="86" name="Google Shape;86;p17"/>
          <p:cNvSpPr txBox="1">
            <a:spLocks noGrp="1"/>
          </p:cNvSpPr>
          <p:nvPr>
            <p:ph type="subTitle" idx="1"/>
          </p:nvPr>
        </p:nvSpPr>
        <p:spPr>
          <a:xfrm>
            <a:off x="1425451" y="9919951"/>
            <a:ext cx="20189100" cy="1097400"/>
          </a:xfrm>
          <a:prstGeom prst="rect">
            <a:avLst/>
          </a:prstGeom>
        </p:spPr>
        <p:txBody>
          <a:bodyPr spcFirstLastPara="1" wrap="square" lIns="255950" tIns="255950" rIns="255950" bIns="255950" anchor="ctr" anchorCtr="0">
            <a:noAutofit/>
          </a:bodyPr>
          <a:lstStyle/>
          <a:p>
            <a:pPr marL="0" indent="0"/>
            <a:r>
              <a:rPr lang="en" dirty="0"/>
              <a:t>Système d’analyse d’images sous OpenCv</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9"/>
        <p:cNvGrpSpPr/>
        <p:nvPr/>
      </p:nvGrpSpPr>
      <p:grpSpPr>
        <a:xfrm>
          <a:off x="0" y="0"/>
          <a:ext cx="0" cy="0"/>
          <a:chOff x="0" y="0"/>
          <a:chExt cx="0" cy="0"/>
        </a:xfrm>
      </p:grpSpPr>
      <p:sp>
        <p:nvSpPr>
          <p:cNvPr id="1280" name="Google Shape;1280;p24"/>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dirty="0"/>
              <a:t>QUESTIONS ?</a:t>
            </a:r>
            <a:endParaRPr dirty="0"/>
          </a:p>
        </p:txBody>
      </p:sp>
      <p:pic>
        <p:nvPicPr>
          <p:cNvPr id="1282" name="Google Shape;1282;p24"/>
          <p:cNvPicPr preferRelativeResize="0"/>
          <p:nvPr/>
        </p:nvPicPr>
        <p:blipFill>
          <a:blip r:embed="rId3">
            <a:alphaModFix/>
          </a:blip>
          <a:stretch>
            <a:fillRect/>
          </a:stretch>
        </p:blipFill>
        <p:spPr>
          <a:xfrm>
            <a:off x="11566408" y="-4486408"/>
            <a:ext cx="15990298" cy="11610143"/>
          </a:xfrm>
          <a:prstGeom prst="rect">
            <a:avLst/>
          </a:prstGeom>
          <a:noFill/>
          <a:ln>
            <a:noFill/>
          </a:ln>
        </p:spPr>
      </p:pic>
      <p:pic>
        <p:nvPicPr>
          <p:cNvPr id="1028" name="Picture 4" descr="Dodo: NBN Providers | Internet | Mobile | Energy">
            <a:extLst>
              <a:ext uri="{FF2B5EF4-FFF2-40B4-BE49-F238E27FC236}">
                <a16:creationId xmlns:a16="http://schemas.microsoft.com/office/drawing/2014/main" id="{31564A4A-6F95-62BB-2270-6EFB6882B0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8708" y="2953512"/>
            <a:ext cx="16183953" cy="143264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1"/>
          <p:cNvSpPr txBox="1">
            <a:spLocks noGrp="1"/>
          </p:cNvSpPr>
          <p:nvPr>
            <p:ph type="title"/>
          </p:nvPr>
        </p:nvSpPr>
        <p:spPr>
          <a:xfrm>
            <a:off x="562041" y="0"/>
            <a:ext cx="21915306" cy="1923900"/>
          </a:xfrm>
          <a:prstGeom prst="rect">
            <a:avLst/>
          </a:prstGeom>
        </p:spPr>
        <p:txBody>
          <a:bodyPr spcFirstLastPara="1" wrap="square" lIns="255950" tIns="255950" rIns="255950" bIns="255950" anchor="ctr" anchorCtr="0">
            <a:noAutofit/>
          </a:bodyPr>
          <a:lstStyle/>
          <a:p>
            <a:r>
              <a:rPr lang="en" dirty="0"/>
              <a:t>Algorithme </a:t>
            </a:r>
            <a:r>
              <a:rPr lang="en" dirty="0">
                <a:solidFill>
                  <a:schemeClr val="lt1"/>
                </a:solidFill>
                <a:latin typeface="Poppins"/>
                <a:ea typeface="Poppins"/>
                <a:cs typeface="Poppins"/>
                <a:sym typeface="Poppins"/>
              </a:rPr>
              <a:t>Reconnaissance Dataset</a:t>
            </a:r>
            <a:endParaRPr dirty="0">
              <a:solidFill>
                <a:schemeClr val="lt1"/>
              </a:solidFill>
              <a:latin typeface="Poppins"/>
              <a:ea typeface="Poppins"/>
              <a:cs typeface="Poppins"/>
              <a:sym typeface="Poppins"/>
            </a:endParaRPr>
          </a:p>
        </p:txBody>
      </p:sp>
      <p:pic>
        <p:nvPicPr>
          <p:cNvPr id="5" name="Image 4" descr="Une image contenant texte, capture d’écran, conception&#10;&#10;Description générée automatiquement">
            <a:extLst>
              <a:ext uri="{FF2B5EF4-FFF2-40B4-BE49-F238E27FC236}">
                <a16:creationId xmlns:a16="http://schemas.microsoft.com/office/drawing/2014/main" id="{DA123196-B6BF-897B-E4F0-7A265FDE8B88}"/>
              </a:ext>
            </a:extLst>
          </p:cNvPr>
          <p:cNvPicPr>
            <a:picLocks noChangeAspect="1"/>
          </p:cNvPicPr>
          <p:nvPr/>
        </p:nvPicPr>
        <p:blipFill>
          <a:blip r:embed="rId3"/>
          <a:stretch>
            <a:fillRect/>
          </a:stretch>
        </p:blipFill>
        <p:spPr>
          <a:xfrm>
            <a:off x="8476798" y="1619122"/>
            <a:ext cx="6085791" cy="15377489"/>
          </a:xfrm>
          <a:prstGeom prst="rect">
            <a:avLst/>
          </a:prstGeom>
        </p:spPr>
      </p:pic>
    </p:spTree>
    <p:extLst>
      <p:ext uri="{BB962C8B-B14F-4D97-AF65-F5344CB8AC3E}">
        <p14:creationId xmlns:p14="http://schemas.microsoft.com/office/powerpoint/2010/main" val="1662597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1"/>
          <p:cNvSpPr txBox="1">
            <a:spLocks noGrp="1"/>
          </p:cNvSpPr>
          <p:nvPr>
            <p:ph type="title"/>
          </p:nvPr>
        </p:nvSpPr>
        <p:spPr>
          <a:xfrm>
            <a:off x="562041" y="0"/>
            <a:ext cx="21915306" cy="1923900"/>
          </a:xfrm>
          <a:prstGeom prst="rect">
            <a:avLst/>
          </a:prstGeom>
        </p:spPr>
        <p:txBody>
          <a:bodyPr spcFirstLastPara="1" wrap="square" lIns="255950" tIns="255950" rIns="255950" bIns="255950" anchor="ctr" anchorCtr="0">
            <a:noAutofit/>
          </a:bodyPr>
          <a:lstStyle/>
          <a:p>
            <a:r>
              <a:rPr lang="en" dirty="0"/>
              <a:t>Algorithme </a:t>
            </a:r>
            <a:r>
              <a:rPr lang="en" dirty="0">
                <a:solidFill>
                  <a:schemeClr val="lt1"/>
                </a:solidFill>
                <a:latin typeface="Poppins"/>
                <a:ea typeface="Poppins"/>
                <a:cs typeface="Poppins"/>
                <a:sym typeface="Poppins"/>
              </a:rPr>
              <a:t>Reconnaissance Images</a:t>
            </a:r>
            <a:endParaRPr dirty="0">
              <a:solidFill>
                <a:schemeClr val="lt1"/>
              </a:solidFill>
              <a:latin typeface="Poppins"/>
              <a:ea typeface="Poppins"/>
              <a:cs typeface="Poppins"/>
              <a:sym typeface="Poppins"/>
            </a:endParaRPr>
          </a:p>
        </p:txBody>
      </p:sp>
      <p:pic>
        <p:nvPicPr>
          <p:cNvPr id="3" name="Image 2" descr="Une image contenant texte, capture d’écran, Police, conception&#10;&#10;Description générée automatiquement">
            <a:extLst>
              <a:ext uri="{FF2B5EF4-FFF2-40B4-BE49-F238E27FC236}">
                <a16:creationId xmlns:a16="http://schemas.microsoft.com/office/drawing/2014/main" id="{D13C940D-4CF0-0181-AFE2-1598B10EE523}"/>
              </a:ext>
            </a:extLst>
          </p:cNvPr>
          <p:cNvPicPr>
            <a:picLocks noChangeAspect="1"/>
          </p:cNvPicPr>
          <p:nvPr/>
        </p:nvPicPr>
        <p:blipFill>
          <a:blip r:embed="rId3"/>
          <a:stretch>
            <a:fillRect/>
          </a:stretch>
        </p:blipFill>
        <p:spPr>
          <a:xfrm>
            <a:off x="7725038" y="1923900"/>
            <a:ext cx="7589311" cy="1494619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1"/>
          <p:cNvSpPr txBox="1">
            <a:spLocks noGrp="1"/>
          </p:cNvSpPr>
          <p:nvPr>
            <p:ph type="title"/>
          </p:nvPr>
        </p:nvSpPr>
        <p:spPr>
          <a:xfrm>
            <a:off x="562041" y="0"/>
            <a:ext cx="21915306" cy="1923900"/>
          </a:xfrm>
          <a:prstGeom prst="rect">
            <a:avLst/>
          </a:prstGeom>
        </p:spPr>
        <p:txBody>
          <a:bodyPr spcFirstLastPara="1" wrap="square" lIns="255950" tIns="255950" rIns="255950" bIns="255950" anchor="ctr" anchorCtr="0">
            <a:noAutofit/>
          </a:bodyPr>
          <a:lstStyle/>
          <a:p>
            <a:r>
              <a:rPr lang="en" dirty="0"/>
              <a:t>Algorithme </a:t>
            </a:r>
            <a:r>
              <a:rPr lang="en" dirty="0">
                <a:solidFill>
                  <a:schemeClr val="lt1"/>
                </a:solidFill>
                <a:latin typeface="Poppins"/>
                <a:ea typeface="Poppins"/>
                <a:cs typeface="Poppins"/>
                <a:sym typeface="Poppins"/>
              </a:rPr>
              <a:t>Machine learning</a:t>
            </a:r>
            <a:endParaRPr dirty="0">
              <a:solidFill>
                <a:schemeClr val="lt1"/>
              </a:solidFill>
              <a:latin typeface="Poppins"/>
              <a:ea typeface="Poppins"/>
              <a:cs typeface="Poppins"/>
              <a:sym typeface="Poppins"/>
            </a:endParaRPr>
          </a:p>
        </p:txBody>
      </p:sp>
      <p:pic>
        <p:nvPicPr>
          <p:cNvPr id="4" name="Image 3" descr="Une image contenant texte, capture d’écran, Police, conception">
            <a:extLst>
              <a:ext uri="{FF2B5EF4-FFF2-40B4-BE49-F238E27FC236}">
                <a16:creationId xmlns:a16="http://schemas.microsoft.com/office/drawing/2014/main" id="{D299E52E-A6E9-498E-138B-AFAADA44905E}"/>
              </a:ext>
            </a:extLst>
          </p:cNvPr>
          <p:cNvPicPr>
            <a:picLocks noChangeAspect="1"/>
          </p:cNvPicPr>
          <p:nvPr/>
        </p:nvPicPr>
        <p:blipFill>
          <a:blip r:embed="rId3"/>
          <a:stretch>
            <a:fillRect/>
          </a:stretch>
        </p:blipFill>
        <p:spPr>
          <a:xfrm>
            <a:off x="7028605" y="1923900"/>
            <a:ext cx="8982177" cy="14965418"/>
          </a:xfrm>
          <a:prstGeom prst="rect">
            <a:avLst/>
          </a:prstGeom>
        </p:spPr>
      </p:pic>
    </p:spTree>
    <p:extLst>
      <p:ext uri="{BB962C8B-B14F-4D97-AF65-F5344CB8AC3E}">
        <p14:creationId xmlns:p14="http://schemas.microsoft.com/office/powerpoint/2010/main" val="4163190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b="0" dirty="0"/>
              <a:t>Contenu </a:t>
            </a:r>
            <a:r>
              <a:rPr lang="fr-CH" dirty="0">
                <a:solidFill>
                  <a:schemeClr val="lt1"/>
                </a:solidFill>
                <a:latin typeface="Poppins"/>
                <a:ea typeface="Poppins"/>
                <a:cs typeface="Poppins"/>
                <a:sym typeface="Poppins"/>
              </a:rPr>
              <a:t>d</a:t>
            </a:r>
            <a:r>
              <a:rPr lang="en" dirty="0">
                <a:solidFill>
                  <a:schemeClr val="lt1"/>
                </a:solidFill>
                <a:latin typeface="Poppins"/>
                <a:ea typeface="Poppins"/>
                <a:cs typeface="Poppins"/>
                <a:sym typeface="Poppins"/>
              </a:rPr>
              <a:t>e cette</a:t>
            </a:r>
            <a:r>
              <a:rPr lang="en" b="0" dirty="0"/>
              <a:t> Présentation</a:t>
            </a:r>
            <a:endParaRPr b="0" dirty="0"/>
          </a:p>
        </p:txBody>
      </p:sp>
      <p:sp>
        <p:nvSpPr>
          <p:cNvPr id="92" name="Google Shape;92;p18"/>
          <p:cNvSpPr txBox="1">
            <a:spLocks noGrp="1"/>
          </p:cNvSpPr>
          <p:nvPr>
            <p:ph type="body" idx="1"/>
          </p:nvPr>
        </p:nvSpPr>
        <p:spPr>
          <a:xfrm>
            <a:off x="1567400" y="3190400"/>
            <a:ext cx="19905300" cy="1437300"/>
          </a:xfrm>
          <a:prstGeom prst="rect">
            <a:avLst/>
          </a:prstGeom>
        </p:spPr>
        <p:txBody>
          <a:bodyPr spcFirstLastPara="1" wrap="square" lIns="255950" tIns="255950" rIns="255950" bIns="255950" anchor="ctr" anchorCtr="0">
            <a:noAutofit/>
          </a:bodyPr>
          <a:lstStyle/>
          <a:p>
            <a:pPr marL="0" indent="0" algn="ctr">
              <a:buClr>
                <a:schemeClr val="dk1"/>
              </a:buClr>
              <a:buSzPts val="1100"/>
              <a:buNone/>
            </a:pPr>
            <a:r>
              <a:rPr lang="fr-CH" sz="4001" dirty="0"/>
              <a:t>Cette présentation synthétise le rapport issu du projet 2135 </a:t>
            </a:r>
            <a:endParaRPr sz="4001" dirty="0"/>
          </a:p>
        </p:txBody>
      </p:sp>
      <p:graphicFrame>
        <p:nvGraphicFramePr>
          <p:cNvPr id="93" name="Google Shape;93;p18"/>
          <p:cNvGraphicFramePr/>
          <p:nvPr>
            <p:extLst>
              <p:ext uri="{D42A27DB-BD31-4B8C-83A1-F6EECF244321}">
                <p14:modId xmlns:p14="http://schemas.microsoft.com/office/powerpoint/2010/main" val="2160564409"/>
              </p:ext>
            </p:extLst>
          </p:nvPr>
        </p:nvGraphicFramePr>
        <p:xfrm>
          <a:off x="785401" y="5542102"/>
          <a:ext cx="21469200" cy="8722651"/>
        </p:xfrm>
        <a:graphic>
          <a:graphicData uri="http://schemas.openxmlformats.org/drawingml/2006/table">
            <a:tbl>
              <a:tblPr>
                <a:noFill/>
                <a:tableStyleId>{E397987D-2829-4F63-BBC0-3970AA4141A2}</a:tableStyleId>
              </a:tblPr>
              <a:tblGrid>
                <a:gridCol w="6904675">
                  <a:extLst>
                    <a:ext uri="{9D8B030D-6E8A-4147-A177-3AD203B41FA5}">
                      <a16:colId xmlns:a16="http://schemas.microsoft.com/office/drawing/2014/main" val="20000"/>
                    </a:ext>
                  </a:extLst>
                </a:gridCol>
                <a:gridCol w="14564525">
                  <a:extLst>
                    <a:ext uri="{9D8B030D-6E8A-4147-A177-3AD203B41FA5}">
                      <a16:colId xmlns:a16="http://schemas.microsoft.com/office/drawing/2014/main" val="20001"/>
                    </a:ext>
                  </a:extLst>
                </a:gridCol>
              </a:tblGrid>
              <a:tr h="1648975">
                <a:tc>
                  <a:txBody>
                    <a:bodyPr/>
                    <a:lstStyle/>
                    <a:p>
                      <a:pPr marL="0" marR="182880" lvl="0" indent="0" algn="r" rtl="0">
                        <a:spcBef>
                          <a:spcPts val="0"/>
                        </a:spcBef>
                        <a:spcAft>
                          <a:spcPts val="0"/>
                        </a:spcAft>
                        <a:buNone/>
                      </a:pPr>
                      <a:r>
                        <a:rPr lang="en" sz="3100" dirty="0">
                          <a:solidFill>
                            <a:schemeClr val="hlink"/>
                          </a:solidFill>
                          <a:uFill>
                            <a:noFill/>
                          </a:uFill>
                          <a:latin typeface="Poppins ExtraBold"/>
                          <a:ea typeface="Poppins ExtraBold"/>
                          <a:cs typeface="Poppins ExtraBold"/>
                          <a:sym typeface="Poppins ExtraBold"/>
                          <a:hlinkClick r:id="" action="ppaction://noaction"/>
                        </a:rPr>
                        <a:t>Reprise</a:t>
                      </a:r>
                      <a:r>
                        <a:rPr lang="en" sz="3100" baseline="0" dirty="0">
                          <a:solidFill>
                            <a:schemeClr val="hlink"/>
                          </a:solidFill>
                          <a:uFill>
                            <a:noFill/>
                          </a:uFill>
                          <a:latin typeface="Poppins ExtraBold"/>
                          <a:ea typeface="Poppins ExtraBold"/>
                          <a:cs typeface="Poppins ExtraBold"/>
                          <a:sym typeface="Poppins ExtraBold"/>
                          <a:hlinkClick r:id="" action="ppaction://noaction"/>
                        </a:rPr>
                        <a:t> du projet </a:t>
                      </a:r>
                      <a:r>
                        <a:rPr lang="en" sz="3100" dirty="0">
                          <a:solidFill>
                            <a:schemeClr val="hlink"/>
                          </a:solidFill>
                          <a:uFill>
                            <a:noFill/>
                          </a:uFill>
                          <a:latin typeface="Poppins ExtraBold"/>
                          <a:ea typeface="Poppins ExtraBold"/>
                          <a:cs typeface="Poppins ExtraBold"/>
                          <a:sym typeface="Poppins ExtraBold"/>
                          <a:hlinkClick r:id="" action="ppaction://noaction"/>
                        </a:rPr>
                        <a:t>:</a:t>
                      </a:r>
                      <a:endParaRPr sz="31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1600"/>
                        </a:spcAft>
                        <a:buNone/>
                      </a:pPr>
                      <a:r>
                        <a:rPr lang="en" sz="3100" dirty="0">
                          <a:solidFill>
                            <a:schemeClr val="lt1"/>
                          </a:solidFill>
                          <a:latin typeface="Anaheim"/>
                          <a:ea typeface="Anaheim"/>
                          <a:cs typeface="Anaheim"/>
                          <a:sym typeface="Anaheim"/>
                        </a:rPr>
                        <a:t>Etat initiale,</a:t>
                      </a:r>
                      <a:r>
                        <a:rPr lang="en" sz="3100" baseline="0" dirty="0">
                          <a:solidFill>
                            <a:schemeClr val="lt1"/>
                          </a:solidFill>
                          <a:latin typeface="Anaheim"/>
                          <a:ea typeface="Anaheim"/>
                          <a:cs typeface="Anaheim"/>
                          <a:sym typeface="Anaheim"/>
                        </a:rPr>
                        <a:t> objectifs</a:t>
                      </a: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648975">
                <a:tc>
                  <a:txBody>
                    <a:bodyPr/>
                    <a:lstStyle/>
                    <a:p>
                      <a:pPr marL="0" marR="182880" lvl="0" indent="0" algn="r" rtl="0">
                        <a:spcBef>
                          <a:spcPts val="0"/>
                        </a:spcBef>
                        <a:spcAft>
                          <a:spcPts val="0"/>
                        </a:spcAft>
                        <a:buNone/>
                      </a:pPr>
                      <a:r>
                        <a:rPr lang="en" sz="3100" baseline="0" dirty="0">
                          <a:solidFill>
                            <a:schemeClr val="lt1"/>
                          </a:solidFill>
                          <a:latin typeface="Poppins ExtraBold"/>
                          <a:ea typeface="Poppins ExtraBold"/>
                          <a:cs typeface="Poppins ExtraBold"/>
                          <a:sym typeface="Poppins ExtraBold"/>
                        </a:rPr>
                        <a:t> Implémentation Python et OpenCV </a:t>
                      </a:r>
                      <a:r>
                        <a:rPr lang="en" sz="3100" dirty="0">
                          <a:solidFill>
                            <a:schemeClr val="lt1"/>
                          </a:solidFill>
                          <a:latin typeface="Poppins ExtraBold"/>
                          <a:ea typeface="Poppins ExtraBold"/>
                          <a:cs typeface="Poppins ExtraBold"/>
                          <a:sym typeface="Poppins ExtraBold"/>
                        </a:rPr>
                        <a:t>:</a:t>
                      </a: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marR="0" lvl="0" indent="0" algn="l" rtl="0">
                        <a:lnSpc>
                          <a:spcPct val="100000"/>
                        </a:lnSpc>
                        <a:spcBef>
                          <a:spcPts val="0"/>
                        </a:spcBef>
                        <a:spcAft>
                          <a:spcPts val="1600"/>
                        </a:spcAft>
                        <a:buNone/>
                      </a:pPr>
                      <a:r>
                        <a:rPr lang="en" sz="3100" dirty="0">
                          <a:solidFill>
                            <a:schemeClr val="lt1"/>
                          </a:solidFill>
                          <a:latin typeface="Anaheim"/>
                          <a:ea typeface="Anaheim"/>
                          <a:cs typeface="Anaheim"/>
                          <a:sym typeface="Anaheim"/>
                        </a:rPr>
                        <a:t>Préparation de python et utilisation d’OpenCv</a:t>
                      </a: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2126751">
                <a:tc>
                  <a:txBody>
                    <a:bodyPr/>
                    <a:lstStyle/>
                    <a:p>
                      <a:pPr marL="0" marR="182880" lvl="0" indent="0" algn="r" rtl="0">
                        <a:spcBef>
                          <a:spcPts val="0"/>
                        </a:spcBef>
                        <a:spcAft>
                          <a:spcPts val="0"/>
                        </a:spcAft>
                        <a:buNone/>
                      </a:pPr>
                      <a:r>
                        <a:rPr lang="en" sz="3100" dirty="0">
                          <a:solidFill>
                            <a:schemeClr val="hlink"/>
                          </a:solidFill>
                          <a:uFill>
                            <a:noFill/>
                          </a:uFill>
                          <a:latin typeface="Poppins ExtraBold"/>
                          <a:ea typeface="Poppins ExtraBold"/>
                          <a:cs typeface="Poppins ExtraBold"/>
                          <a:sym typeface="Poppins ExtraBold"/>
                        </a:rPr>
                        <a:t>Programmation des scripts </a:t>
                      </a:r>
                      <a:r>
                        <a:rPr lang="en" sz="3100" dirty="0">
                          <a:solidFill>
                            <a:schemeClr val="lt1"/>
                          </a:solidFill>
                          <a:latin typeface="Poppins ExtraBold"/>
                          <a:ea typeface="Poppins ExtraBold"/>
                          <a:cs typeface="Poppins ExtraBold"/>
                          <a:sym typeface="Poppins ExtraBold"/>
                        </a:rPr>
                        <a:t>:</a:t>
                      </a:r>
                    </a:p>
                    <a:p>
                      <a:pPr marL="0" marR="182880" lvl="0" indent="0" algn="r" rtl="0">
                        <a:spcBef>
                          <a:spcPts val="0"/>
                        </a:spcBef>
                        <a:spcAft>
                          <a:spcPts val="0"/>
                        </a:spcAft>
                        <a:buNone/>
                      </a:pPr>
                      <a:r>
                        <a:rPr lang="fr-CH" sz="2800" i="1" dirty="0">
                          <a:solidFill>
                            <a:schemeClr val="lt1"/>
                          </a:solidFill>
                          <a:latin typeface="Poppins ExtraBold"/>
                          <a:ea typeface="Poppins ExtraBold"/>
                          <a:cs typeface="Poppins ExtraBold"/>
                          <a:sym typeface="Poppins ExtraBold"/>
                        </a:rPr>
                        <a:t>Reconnaissance</a:t>
                      </a:r>
                      <a:r>
                        <a:rPr lang="en" sz="2800" i="1" baseline="0" dirty="0">
                          <a:solidFill>
                            <a:schemeClr val="lt1"/>
                          </a:solidFill>
                          <a:latin typeface="Poppins ExtraBold"/>
                          <a:ea typeface="Poppins ExtraBold"/>
                          <a:cs typeface="Poppins ExtraBold"/>
                          <a:sym typeface="Poppins ExtraBold"/>
                        </a:rPr>
                        <a:t> dataset</a:t>
                      </a:r>
                    </a:p>
                    <a:p>
                      <a:pPr marL="0" marR="182880" lvl="0" indent="0" algn="r" rtl="0">
                        <a:spcBef>
                          <a:spcPts val="0"/>
                        </a:spcBef>
                        <a:spcAft>
                          <a:spcPts val="0"/>
                        </a:spcAft>
                        <a:buNone/>
                      </a:pPr>
                      <a:r>
                        <a:rPr lang="fr-CH" sz="2800" i="1" dirty="0">
                          <a:solidFill>
                            <a:schemeClr val="lt1"/>
                          </a:solidFill>
                          <a:latin typeface="Poppins ExtraBold"/>
                          <a:ea typeface="Poppins ExtraBold"/>
                          <a:cs typeface="Poppins ExtraBold"/>
                          <a:sym typeface="Poppins ExtraBold"/>
                        </a:rPr>
                        <a:t>Reconnaissance Images réelles</a:t>
                      </a:r>
                    </a:p>
                    <a:p>
                      <a:pPr marL="0" marR="182880" lvl="0" indent="0" algn="r" rtl="0">
                        <a:spcBef>
                          <a:spcPts val="0"/>
                        </a:spcBef>
                        <a:spcAft>
                          <a:spcPts val="0"/>
                        </a:spcAft>
                        <a:buNone/>
                      </a:pPr>
                      <a:r>
                        <a:rPr lang="fr-CH" sz="2800" i="1" dirty="0">
                          <a:solidFill>
                            <a:schemeClr val="lt1"/>
                          </a:solidFill>
                          <a:latin typeface="Poppins ExtraBold"/>
                          <a:ea typeface="Poppins ExtraBold"/>
                          <a:cs typeface="Poppins ExtraBold"/>
                          <a:sym typeface="Poppins ExtraBold"/>
                        </a:rPr>
                        <a:t>Machine</a:t>
                      </a:r>
                      <a:r>
                        <a:rPr lang="fr-CH" sz="2800" i="1" baseline="0" dirty="0">
                          <a:solidFill>
                            <a:schemeClr val="lt1"/>
                          </a:solidFill>
                          <a:latin typeface="Poppins ExtraBold"/>
                          <a:ea typeface="Poppins ExtraBold"/>
                          <a:cs typeface="Poppins ExtraBold"/>
                          <a:sym typeface="Poppins ExtraBold"/>
                        </a:rPr>
                        <a:t> Learning</a:t>
                      </a: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1600"/>
                        </a:spcAft>
                        <a:buNone/>
                      </a:pPr>
                      <a:r>
                        <a:rPr lang="en" sz="3100" dirty="0">
                          <a:solidFill>
                            <a:schemeClr val="lt1"/>
                          </a:solidFill>
                          <a:latin typeface="Anaheim"/>
                          <a:ea typeface="Anaheim"/>
                          <a:cs typeface="Anaheim"/>
                          <a:sym typeface="Anaheim"/>
                        </a:rPr>
                        <a:t>Scrips dévloppés lors du projet</a:t>
                      </a:r>
                    </a:p>
                    <a:p>
                      <a:pPr marL="182880" lvl="0" indent="0" algn="l" rtl="0">
                        <a:spcBef>
                          <a:spcPts val="0"/>
                        </a:spcBef>
                        <a:spcAft>
                          <a:spcPts val="1600"/>
                        </a:spcAft>
                        <a:buNone/>
                      </a:pPr>
                      <a:endParaRPr lang="en" sz="3100" dirty="0">
                        <a:solidFill>
                          <a:schemeClr val="lt1"/>
                        </a:solidFill>
                        <a:latin typeface="Anaheim"/>
                        <a:ea typeface="Anaheim"/>
                        <a:cs typeface="Anaheim"/>
                        <a:sym typeface="Anaheim"/>
                      </a:endParaRPr>
                    </a:p>
                    <a:p>
                      <a:pPr marL="182880" lvl="0" indent="0" algn="l" rtl="0">
                        <a:spcBef>
                          <a:spcPts val="0"/>
                        </a:spcBef>
                        <a:spcAft>
                          <a:spcPts val="1600"/>
                        </a:spcAft>
                        <a:buNone/>
                      </a:pP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648975">
                <a:tc>
                  <a:txBody>
                    <a:bodyPr/>
                    <a:lstStyle/>
                    <a:p>
                      <a:pPr marL="0" marR="182880" lvl="0" indent="0" algn="r" rtl="0">
                        <a:spcBef>
                          <a:spcPts val="0"/>
                        </a:spcBef>
                        <a:spcAft>
                          <a:spcPts val="0"/>
                        </a:spcAft>
                        <a:buNone/>
                      </a:pPr>
                      <a:r>
                        <a:rPr lang="en" sz="3100" dirty="0">
                          <a:solidFill>
                            <a:schemeClr val="hlink"/>
                          </a:solidFill>
                          <a:uFill>
                            <a:noFill/>
                          </a:uFill>
                          <a:latin typeface="Poppins ExtraBold"/>
                          <a:ea typeface="Poppins ExtraBold"/>
                          <a:cs typeface="Poppins ExtraBold"/>
                          <a:sym typeface="Poppins ExtraBold"/>
                        </a:rPr>
                        <a:t>Application</a:t>
                      </a:r>
                      <a:r>
                        <a:rPr lang="en" sz="3100" baseline="0" dirty="0">
                          <a:solidFill>
                            <a:schemeClr val="hlink"/>
                          </a:solidFill>
                          <a:uFill>
                            <a:noFill/>
                          </a:uFill>
                          <a:latin typeface="Poppins ExtraBold"/>
                          <a:ea typeface="Poppins ExtraBold"/>
                          <a:cs typeface="Poppins ExtraBold"/>
                          <a:sym typeface="Poppins ExtraBold"/>
                        </a:rPr>
                        <a:t> T</a:t>
                      </a:r>
                      <a:r>
                        <a:rPr lang="fr-CH" sz="3100" baseline="0" dirty="0">
                          <a:solidFill>
                            <a:schemeClr val="hlink"/>
                          </a:solidFill>
                          <a:uFill>
                            <a:noFill/>
                          </a:uFill>
                          <a:latin typeface="Poppins ExtraBold"/>
                          <a:ea typeface="Poppins ExtraBold"/>
                          <a:cs typeface="Poppins ExtraBold"/>
                          <a:sym typeface="Poppins ExtraBold"/>
                        </a:rPr>
                        <a:t>k</a:t>
                      </a:r>
                      <a:r>
                        <a:rPr lang="en" sz="3100" baseline="0" dirty="0">
                          <a:solidFill>
                            <a:schemeClr val="hlink"/>
                          </a:solidFill>
                          <a:uFill>
                            <a:noFill/>
                          </a:uFill>
                          <a:latin typeface="Poppins ExtraBold"/>
                          <a:ea typeface="Poppins ExtraBold"/>
                          <a:cs typeface="Poppins ExtraBold"/>
                          <a:sym typeface="Poppins ExtraBold"/>
                        </a:rPr>
                        <a:t>inter </a:t>
                      </a:r>
                      <a:r>
                        <a:rPr lang="en" sz="3100" dirty="0">
                          <a:solidFill>
                            <a:schemeClr val="lt1"/>
                          </a:solidFill>
                          <a:latin typeface="Poppins ExtraBold"/>
                          <a:ea typeface="Poppins ExtraBold"/>
                          <a:cs typeface="Poppins ExtraBold"/>
                          <a:sym typeface="Poppins ExtraBold"/>
                        </a:rPr>
                        <a:t>:</a:t>
                      </a:r>
                      <a:endParaRPr sz="31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0"/>
                        </a:spcAft>
                        <a:buNone/>
                      </a:pPr>
                      <a:r>
                        <a:rPr lang="en" sz="3100" dirty="0">
                          <a:solidFill>
                            <a:schemeClr val="lt1"/>
                          </a:solidFill>
                          <a:latin typeface="Anaheim"/>
                          <a:ea typeface="Anaheim"/>
                          <a:cs typeface="Anaheim"/>
                          <a:sym typeface="Anaheim"/>
                        </a:rPr>
                        <a:t>Application créer avec python</a:t>
                      </a: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648975">
                <a:tc>
                  <a:txBody>
                    <a:bodyPr/>
                    <a:lstStyle/>
                    <a:p>
                      <a:pPr marL="0" marR="182880" lvl="0" indent="0" algn="r" rtl="0">
                        <a:spcBef>
                          <a:spcPts val="0"/>
                        </a:spcBef>
                        <a:spcAft>
                          <a:spcPts val="0"/>
                        </a:spcAft>
                        <a:buNone/>
                      </a:pPr>
                      <a:r>
                        <a:rPr lang="en" sz="3100" dirty="0">
                          <a:solidFill>
                            <a:schemeClr val="hlink"/>
                          </a:solidFill>
                          <a:uFill>
                            <a:noFill/>
                          </a:uFill>
                          <a:latin typeface="Poppins ExtraBold"/>
                          <a:ea typeface="Poppins ExtraBold"/>
                          <a:cs typeface="Poppins ExtraBold"/>
                          <a:sym typeface="Poppins ExtraBold"/>
                        </a:rPr>
                        <a:t>Conclusion</a:t>
                      </a:r>
                      <a:r>
                        <a:rPr lang="en" sz="3100" baseline="0" dirty="0">
                          <a:solidFill>
                            <a:schemeClr val="hlink"/>
                          </a:solidFill>
                          <a:uFill>
                            <a:noFill/>
                          </a:uFill>
                          <a:latin typeface="Poppins ExtraBold"/>
                          <a:ea typeface="Poppins ExtraBold"/>
                          <a:cs typeface="Poppins ExtraBold"/>
                          <a:sym typeface="Poppins ExtraBold"/>
                        </a:rPr>
                        <a:t> </a:t>
                      </a:r>
                      <a:r>
                        <a:rPr lang="en" sz="3100" dirty="0">
                          <a:solidFill>
                            <a:schemeClr val="lt1"/>
                          </a:solidFill>
                          <a:latin typeface="Poppins ExtraBold"/>
                          <a:ea typeface="Poppins ExtraBold"/>
                          <a:cs typeface="Poppins ExtraBold"/>
                          <a:sym typeface="Poppins ExtraBold"/>
                        </a:rPr>
                        <a:t>:</a:t>
                      </a:r>
                      <a:endParaRPr sz="3100" dirty="0">
                        <a:solidFill>
                          <a:schemeClr val="lt1"/>
                        </a:solidFill>
                        <a:latin typeface="Poppins ExtraBold"/>
                        <a:ea typeface="Poppins ExtraBold"/>
                        <a:cs typeface="Poppins ExtraBold"/>
                        <a:sym typeface="Poppins ExtraBold"/>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182880" lvl="0" indent="0" algn="l" rtl="0">
                        <a:spcBef>
                          <a:spcPts val="0"/>
                        </a:spcBef>
                        <a:spcAft>
                          <a:spcPts val="1600"/>
                        </a:spcAft>
                        <a:buNone/>
                      </a:pPr>
                      <a:r>
                        <a:rPr lang="en" sz="3100" dirty="0">
                          <a:solidFill>
                            <a:schemeClr val="lt1"/>
                          </a:solidFill>
                          <a:latin typeface="Anaheim"/>
                          <a:ea typeface="Anaheim"/>
                          <a:cs typeface="Anaheim"/>
                          <a:sym typeface="Anaheim"/>
                        </a:rPr>
                        <a:t>Conclusion</a:t>
                      </a:r>
                      <a:r>
                        <a:rPr lang="en" sz="3100" baseline="0" dirty="0">
                          <a:solidFill>
                            <a:schemeClr val="lt1"/>
                          </a:solidFill>
                          <a:latin typeface="Anaheim"/>
                          <a:ea typeface="Anaheim"/>
                          <a:cs typeface="Anaheim"/>
                          <a:sym typeface="Anaheim"/>
                        </a:rPr>
                        <a:t> et sysnthèse du projet</a:t>
                      </a:r>
                      <a:endParaRPr sz="3100" dirty="0">
                        <a:solidFill>
                          <a:schemeClr val="lt1"/>
                        </a:solidFill>
                        <a:latin typeface="Anaheim"/>
                        <a:ea typeface="Anaheim"/>
                        <a:cs typeface="Anaheim"/>
                        <a:sym typeface="Anaheim"/>
                      </a:endParaRPr>
                    </a:p>
                  </a:txBody>
                  <a:tcPr marL="365750" marR="91425" marT="91425" marB="91425" anchor="ctr">
                    <a:lnL w="762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94" name="Google Shape;94;p18"/>
          <p:cNvSpPr txBox="1"/>
          <p:nvPr/>
        </p:nvSpPr>
        <p:spPr>
          <a:xfrm>
            <a:off x="1697075" y="14956151"/>
            <a:ext cx="9085201" cy="12633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Ecole</a:t>
            </a:r>
            <a:br>
              <a:rPr lang="en" sz="3500" b="1" dirty="0">
                <a:solidFill>
                  <a:schemeClr val="lt1"/>
                </a:solidFill>
                <a:latin typeface="Anaheim"/>
                <a:ea typeface="Anaheim"/>
                <a:cs typeface="Anaheim"/>
                <a:sym typeface="Anaheim"/>
              </a:rPr>
            </a:br>
            <a:r>
              <a:rPr lang="en" sz="3000" dirty="0">
                <a:solidFill>
                  <a:schemeClr val="lt1"/>
                </a:solidFill>
                <a:uFill>
                  <a:noFill/>
                </a:uFill>
                <a:latin typeface="Poppins ExtraBold"/>
                <a:ea typeface="Poppins ExtraBold"/>
                <a:cs typeface="Poppins ExtraBold"/>
                <a:sym typeface="Poppins ExtraBold"/>
              </a:rPr>
              <a:t>ETML-ES</a:t>
            </a:r>
            <a:endParaRPr sz="3000" dirty="0">
              <a:solidFill>
                <a:schemeClr val="lt1"/>
              </a:solidFill>
              <a:latin typeface="Poppins ExtraBold"/>
              <a:ea typeface="Poppins ExtraBold"/>
              <a:cs typeface="Poppins ExtraBold"/>
              <a:sym typeface="Poppins ExtraBold"/>
            </a:endParaRPr>
          </a:p>
        </p:txBody>
      </p:sp>
      <p:sp>
        <p:nvSpPr>
          <p:cNvPr id="95" name="Google Shape;95;p18"/>
          <p:cNvSpPr txBox="1"/>
          <p:nvPr/>
        </p:nvSpPr>
        <p:spPr>
          <a:xfrm>
            <a:off x="12257726" y="14956151"/>
            <a:ext cx="9085201" cy="12633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Fillière</a:t>
            </a:r>
            <a:br>
              <a:rPr lang="en" sz="3500" b="1" dirty="0">
                <a:solidFill>
                  <a:schemeClr val="lt1"/>
                </a:solidFill>
                <a:latin typeface="Anaheim"/>
                <a:ea typeface="Anaheim"/>
                <a:cs typeface="Anaheim"/>
                <a:sym typeface="Anaheim"/>
              </a:rPr>
            </a:br>
            <a:r>
              <a:rPr lang="en" sz="3000" dirty="0">
                <a:solidFill>
                  <a:schemeClr val="lt1"/>
                </a:solidFill>
                <a:uFill>
                  <a:noFill/>
                </a:uFill>
                <a:latin typeface="Poppins ExtraBold"/>
                <a:ea typeface="Poppins ExtraBold"/>
                <a:cs typeface="Poppins ExtraBold"/>
                <a:sym typeface="Poppins ExtraBold"/>
              </a:rPr>
              <a:t>Génie éléctrique</a:t>
            </a:r>
            <a:endParaRPr sz="3000" dirty="0">
              <a:solidFill>
                <a:schemeClr val="lt1"/>
              </a:solidFill>
              <a:latin typeface="Poppins ExtraBold"/>
              <a:ea typeface="Poppins ExtraBold"/>
              <a:cs typeface="Poppins ExtraBold"/>
              <a:sym typeface="Poppins Extra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23"/>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dirty="0"/>
              <a:t>Reprise du </a:t>
            </a:r>
            <a:r>
              <a:rPr lang="en" dirty="0">
                <a:solidFill>
                  <a:schemeClr val="lt1"/>
                </a:solidFill>
                <a:latin typeface="Poppins"/>
                <a:ea typeface="Poppins"/>
                <a:cs typeface="Poppins"/>
                <a:sym typeface="Poppins"/>
              </a:rPr>
              <a:t>Projet</a:t>
            </a:r>
            <a:endParaRPr dirty="0">
              <a:solidFill>
                <a:schemeClr val="lt1"/>
              </a:solidFill>
              <a:latin typeface="Poppins"/>
              <a:ea typeface="Poppins"/>
              <a:cs typeface="Poppins"/>
              <a:sym typeface="Poppins"/>
            </a:endParaRPr>
          </a:p>
        </p:txBody>
      </p:sp>
      <p:sp>
        <p:nvSpPr>
          <p:cNvPr id="1270" name="Google Shape;1270;p23"/>
          <p:cNvSpPr txBox="1">
            <a:spLocks noGrp="1"/>
          </p:cNvSpPr>
          <p:nvPr>
            <p:ph type="body" idx="1"/>
          </p:nvPr>
        </p:nvSpPr>
        <p:spPr>
          <a:xfrm>
            <a:off x="1567400" y="3419000"/>
            <a:ext cx="19905300" cy="731401"/>
          </a:xfrm>
          <a:prstGeom prst="rect">
            <a:avLst/>
          </a:prstGeom>
        </p:spPr>
        <p:txBody>
          <a:bodyPr spcFirstLastPara="1" wrap="square" lIns="255950" tIns="255950" rIns="255950" bIns="255950" anchor="ctr" anchorCtr="0">
            <a:noAutofit/>
          </a:bodyPr>
          <a:lstStyle/>
          <a:p>
            <a:pPr marL="0" indent="0" algn="ctr">
              <a:buNone/>
            </a:pPr>
            <a:r>
              <a:rPr lang="en" dirty="0"/>
              <a:t>Déscription de la reprise du projet</a:t>
            </a:r>
            <a:endParaRPr dirty="0"/>
          </a:p>
        </p:txBody>
      </p:sp>
      <p:sp>
        <p:nvSpPr>
          <p:cNvPr id="1271" name="Google Shape;1271;p23"/>
          <p:cNvSpPr txBox="1">
            <a:spLocks noGrp="1"/>
          </p:cNvSpPr>
          <p:nvPr>
            <p:ph type="body" idx="1"/>
          </p:nvPr>
        </p:nvSpPr>
        <p:spPr>
          <a:xfrm>
            <a:off x="2213405" y="4845780"/>
            <a:ext cx="19905300" cy="5567785"/>
          </a:xfrm>
          <a:prstGeom prst="rect">
            <a:avLst/>
          </a:prstGeom>
        </p:spPr>
        <p:txBody>
          <a:bodyPr spcFirstLastPara="1" wrap="square" lIns="255950" tIns="255950" rIns="255950" bIns="255950" anchor="ctr" anchorCtr="0">
            <a:noAutofit/>
          </a:bodyPr>
          <a:lstStyle/>
          <a:p>
            <a:r>
              <a:rPr lang="fr-CH" dirty="0">
                <a:solidFill>
                  <a:schemeClr val="hlink"/>
                </a:solidFill>
                <a:uFill>
                  <a:noFill/>
                </a:uFill>
              </a:rPr>
              <a:t>Etat initial : </a:t>
            </a:r>
            <a:r>
              <a:rPr lang="fr-CH" dirty="0"/>
              <a:t>Forme non-achevée du code permettant de reconnaître des formes simples. Cependant, un début de travail.</a:t>
            </a:r>
          </a:p>
          <a:p>
            <a:endParaRPr lang="fr-CH" dirty="0"/>
          </a:p>
          <a:p>
            <a:r>
              <a:rPr lang="fr-CH" dirty="0"/>
              <a:t>Objectif : Mon objectif était dans un premier temps de faire fonctionner le code de reconnaissance d’image avec des formes simples issues d’une base de données, puis de l’étendre pour des images plus complexes et réelles.</a:t>
            </a:r>
          </a:p>
          <a:p>
            <a:endParaRPr lang="fr-CH" dirty="0"/>
          </a:p>
          <a:p>
            <a:r>
              <a:rPr lang="fr-CH" dirty="0"/>
              <a:t>Méthode : Pour la reprise du projet, j’ai décidé de choisi le langage Python, car elle permet une approche plus simple de ce genre d’algorithme et est plus facilement implémentable sur Raspberry.</a:t>
            </a:r>
            <a:endParaRPr dirty="0"/>
          </a:p>
        </p:txBody>
      </p:sp>
      <p:pic>
        <p:nvPicPr>
          <p:cNvPr id="1272" name="Google Shape;1272;p23"/>
          <p:cNvPicPr preferRelativeResize="0"/>
          <p:nvPr/>
        </p:nvPicPr>
        <p:blipFill>
          <a:blip r:embed="rId3">
            <a:alphaModFix/>
          </a:blip>
          <a:stretch>
            <a:fillRect/>
          </a:stretch>
        </p:blipFill>
        <p:spPr>
          <a:xfrm>
            <a:off x="1015403" y="9831660"/>
            <a:ext cx="4239525" cy="4088099"/>
          </a:xfrm>
          <a:prstGeom prst="rect">
            <a:avLst/>
          </a:prstGeom>
          <a:noFill/>
          <a:ln>
            <a:noFill/>
          </a:ln>
        </p:spPr>
      </p:pic>
      <p:pic>
        <p:nvPicPr>
          <p:cNvPr id="1273" name="Google Shape;1273;p23"/>
          <p:cNvPicPr preferRelativeResize="0"/>
          <p:nvPr/>
        </p:nvPicPr>
        <p:blipFill>
          <a:blip r:embed="rId4">
            <a:alphaModFix/>
          </a:blip>
          <a:stretch>
            <a:fillRect/>
          </a:stretch>
        </p:blipFill>
        <p:spPr>
          <a:xfrm rot="5400000">
            <a:off x="4409051" y="9499758"/>
            <a:ext cx="8492073" cy="4751900"/>
          </a:xfrm>
          <a:prstGeom prst="rect">
            <a:avLst/>
          </a:prstGeom>
          <a:noFill/>
          <a:ln>
            <a:noFill/>
          </a:ln>
        </p:spPr>
      </p:pic>
      <p:pic>
        <p:nvPicPr>
          <p:cNvPr id="1274" name="Google Shape;1274;p23"/>
          <p:cNvPicPr preferRelativeResize="0"/>
          <p:nvPr/>
        </p:nvPicPr>
        <p:blipFill>
          <a:blip r:embed="rId5">
            <a:alphaModFix/>
          </a:blip>
          <a:stretch>
            <a:fillRect/>
          </a:stretch>
        </p:blipFill>
        <p:spPr>
          <a:xfrm flipH="1">
            <a:off x="18446808" y="7629674"/>
            <a:ext cx="3577792" cy="8492073"/>
          </a:xfrm>
          <a:prstGeom prst="rect">
            <a:avLst/>
          </a:prstGeom>
          <a:noFill/>
          <a:ln>
            <a:noFill/>
          </a:ln>
        </p:spPr>
      </p:pic>
      <p:pic>
        <p:nvPicPr>
          <p:cNvPr id="1275" name="Google Shape;1275;p23"/>
          <p:cNvPicPr preferRelativeResize="0"/>
          <p:nvPr/>
        </p:nvPicPr>
        <p:blipFill>
          <a:blip r:embed="rId6">
            <a:alphaModFix/>
          </a:blip>
          <a:stretch>
            <a:fillRect/>
          </a:stretch>
        </p:blipFill>
        <p:spPr>
          <a:xfrm rot="5400000">
            <a:off x="10306537" y="9192035"/>
            <a:ext cx="8864772" cy="5367349"/>
          </a:xfrm>
          <a:prstGeom prst="rect">
            <a:avLst/>
          </a:prstGeom>
          <a:noFill/>
          <a:ln>
            <a:noFill/>
          </a:ln>
        </p:spPr>
      </p:pic>
    </p:spTree>
    <p:extLst>
      <p:ext uri="{BB962C8B-B14F-4D97-AF65-F5344CB8AC3E}">
        <p14:creationId xmlns:p14="http://schemas.microsoft.com/office/powerpoint/2010/main" val="3162314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9" name="Rectangle à coins arrondis 8"/>
          <p:cNvSpPr/>
          <p:nvPr/>
        </p:nvSpPr>
        <p:spPr>
          <a:xfrm>
            <a:off x="12109783" y="3627566"/>
            <a:ext cx="10418526" cy="12831635"/>
          </a:xfrm>
          <a:prstGeom prst="roundRect">
            <a:avLst/>
          </a:prstGeom>
          <a:solidFill>
            <a:schemeClr val="accent6">
              <a:lumMod val="20000"/>
              <a:lumOff val="80000"/>
              <a:alpha val="4392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H"/>
          </a:p>
        </p:txBody>
      </p:sp>
      <p:sp>
        <p:nvSpPr>
          <p:cNvPr id="100" name="Google Shape;100;p19"/>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dirty="0"/>
              <a:t>Implémentation </a:t>
            </a:r>
            <a:r>
              <a:rPr lang="en" dirty="0">
                <a:solidFill>
                  <a:schemeClr val="lt1"/>
                </a:solidFill>
                <a:latin typeface="Poppins"/>
                <a:ea typeface="Poppins"/>
                <a:cs typeface="Poppins"/>
                <a:sym typeface="Poppins"/>
              </a:rPr>
              <a:t>de</a:t>
            </a:r>
            <a:r>
              <a:rPr lang="en" dirty="0"/>
              <a:t> OpenCv</a:t>
            </a:r>
            <a:endParaRPr dirty="0"/>
          </a:p>
        </p:txBody>
      </p:sp>
      <p:sp>
        <p:nvSpPr>
          <p:cNvPr id="101" name="Google Shape;101;p19"/>
          <p:cNvSpPr txBox="1">
            <a:spLocks noGrp="1"/>
          </p:cNvSpPr>
          <p:nvPr>
            <p:ph type="body" idx="1"/>
          </p:nvPr>
        </p:nvSpPr>
        <p:spPr>
          <a:xfrm>
            <a:off x="771001" y="9516714"/>
            <a:ext cx="11168743" cy="23810865"/>
          </a:xfrm>
          <a:prstGeom prst="rect">
            <a:avLst/>
          </a:prstGeom>
        </p:spPr>
        <p:txBody>
          <a:bodyPr spcFirstLastPara="1" wrap="square" lIns="91425" tIns="91425" rIns="91425" bIns="91425" anchor="t" anchorCtr="0">
            <a:normAutofit/>
          </a:bodyPr>
          <a:lstStyle/>
          <a:p>
            <a:pPr marL="0" indent="0">
              <a:buClr>
                <a:schemeClr val="dk1"/>
              </a:buClr>
              <a:buSzPts val="1100"/>
              <a:buNone/>
            </a:pPr>
            <a:r>
              <a:rPr lang="fr-CH" dirty="0"/>
              <a:t>La librairie de python-</a:t>
            </a:r>
            <a:r>
              <a:rPr lang="fr-CH" dirty="0" err="1"/>
              <a:t>opencv</a:t>
            </a:r>
            <a:r>
              <a:rPr lang="fr-CH" dirty="0"/>
              <a:t> n’est qu’une enveloppe autour du code C/C++ original. Il est normalement</a:t>
            </a:r>
          </a:p>
          <a:p>
            <a:pPr marL="0" indent="0">
              <a:buClr>
                <a:schemeClr val="dk1"/>
              </a:buClr>
              <a:buSzPts val="1100"/>
              <a:buNone/>
            </a:pPr>
            <a:r>
              <a:rPr lang="fr-CH" dirty="0"/>
              <a:t>utilisé pour combiner les meilleures caractéristiques des deux langages, la performance</a:t>
            </a:r>
          </a:p>
          <a:p>
            <a:pPr marL="0" indent="0">
              <a:buClr>
                <a:schemeClr val="dk1"/>
              </a:buClr>
              <a:buSzPts val="1100"/>
              <a:buNone/>
            </a:pPr>
            <a:r>
              <a:rPr lang="fr-CH" dirty="0"/>
              <a:t>de C/C++ et la simplicité de Python.</a:t>
            </a:r>
          </a:p>
          <a:p>
            <a:pPr marL="0" indent="0">
              <a:buClr>
                <a:schemeClr val="dk1"/>
              </a:buClr>
              <a:buSzPts val="1100"/>
              <a:buNone/>
            </a:pPr>
            <a:endParaRPr lang="fr-CH" dirty="0"/>
          </a:p>
          <a:p>
            <a:pPr marL="0" indent="0">
              <a:buClr>
                <a:schemeClr val="dk1"/>
              </a:buClr>
              <a:buSzPts val="1100"/>
              <a:buNone/>
            </a:pPr>
            <a:endParaRPr dirty="0"/>
          </a:p>
        </p:txBody>
      </p:sp>
      <p:pic>
        <p:nvPicPr>
          <p:cNvPr id="2" name="Image 1"/>
          <p:cNvPicPr>
            <a:picLocks noChangeAspect="1"/>
          </p:cNvPicPr>
          <p:nvPr/>
        </p:nvPicPr>
        <p:blipFill>
          <a:blip r:embed="rId3"/>
          <a:stretch>
            <a:fillRect/>
          </a:stretch>
        </p:blipFill>
        <p:spPr>
          <a:xfrm>
            <a:off x="1044439" y="7035120"/>
            <a:ext cx="10339892" cy="1995553"/>
          </a:xfrm>
          <a:prstGeom prst="rect">
            <a:avLst/>
          </a:prstGeom>
        </p:spPr>
      </p:pic>
      <p:pic>
        <p:nvPicPr>
          <p:cNvPr id="1026" name="Picture 2" descr="https://upload.wikimedia.org/wikipedia/en/c/cd/Anaconda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31224" y="3587813"/>
            <a:ext cx="5707036" cy="2847133"/>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e 9"/>
          <p:cNvGrpSpPr/>
          <p:nvPr/>
        </p:nvGrpSpPr>
        <p:grpSpPr>
          <a:xfrm>
            <a:off x="1044437" y="3491656"/>
            <a:ext cx="4836870" cy="3112104"/>
            <a:chOff x="1044438" y="3491655"/>
            <a:chExt cx="4836870" cy="3112104"/>
          </a:xfrm>
        </p:grpSpPr>
        <p:pic>
          <p:nvPicPr>
            <p:cNvPr id="1028" name="Picture 4" descr="Fichier:Python-logo-notext.svg — Wikipédia"/>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4438" y="3491655"/>
              <a:ext cx="2773639" cy="3039446"/>
            </a:xfrm>
            <a:prstGeom prst="rect">
              <a:avLst/>
            </a:prstGeom>
            <a:noFill/>
            <a:extLst>
              <a:ext uri="{909E8E84-426E-40DD-AFC4-6F175D3DCCD1}">
                <a14:hiddenFill xmlns:a14="http://schemas.microsoft.com/office/drawing/2010/main">
                  <a:solidFill>
                    <a:srgbClr val="FFFFFF"/>
                  </a:solidFill>
                </a14:hiddenFill>
              </a:ext>
            </a:extLst>
          </p:spPr>
        </p:pic>
        <p:sp>
          <p:nvSpPr>
            <p:cNvPr id="3" name="ZoneTexte 2"/>
            <p:cNvSpPr txBox="1"/>
            <p:nvPr/>
          </p:nvSpPr>
          <p:spPr>
            <a:xfrm>
              <a:off x="3170838" y="5403430"/>
              <a:ext cx="2710470" cy="1200329"/>
            </a:xfrm>
            <a:prstGeom prst="rect">
              <a:avLst/>
            </a:prstGeom>
            <a:noFill/>
          </p:spPr>
          <p:txBody>
            <a:bodyPr wrap="square" rtlCol="0">
              <a:spAutoFit/>
            </a:bodyPr>
            <a:lstStyle/>
            <a:p>
              <a:r>
                <a:rPr lang="fr-CH" sz="7200" b="1" dirty="0">
                  <a:solidFill>
                    <a:schemeClr val="accent1"/>
                  </a:solidFill>
                </a:rPr>
                <a:t>3.9</a:t>
              </a:r>
            </a:p>
          </p:txBody>
        </p:sp>
      </p:grpSp>
      <p:pic>
        <p:nvPicPr>
          <p:cNvPr id="2050" name="Picture 2" descr="NumPy - Wikipedia"/>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216887" y="4445423"/>
            <a:ext cx="7467392" cy="3360327"/>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033784" y="7835397"/>
            <a:ext cx="7726444" cy="1854347"/>
          </a:xfrm>
          <a:prstGeom prst="rect">
            <a:avLst/>
          </a:prstGeom>
        </p:spPr>
      </p:pic>
      <p:pic>
        <p:nvPicPr>
          <p:cNvPr id="2062" name="Picture 14" descr="OpenCV - Wikipedia"/>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975078" y="4977909"/>
            <a:ext cx="2138042" cy="2635135"/>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huggingface/transformers-pytorch-gpu - Docker Image | Docker Hub"/>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3753242" y="9867901"/>
            <a:ext cx="7570598" cy="1297412"/>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PyTorch"/>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548776" y="11107792"/>
            <a:ext cx="2930337" cy="2930337"/>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descr="Pillow (PIL Fork) 9.5.0 documentation"/>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5720672" y="11165313"/>
            <a:ext cx="6582697" cy="3291348"/>
          </a:xfrm>
          <a:prstGeom prst="rect">
            <a:avLst/>
          </a:prstGeom>
          <a:noFill/>
          <a:extLst>
            <a:ext uri="{909E8E84-426E-40DD-AFC4-6F175D3DCCD1}">
              <a14:hiddenFill xmlns:a14="http://schemas.microsoft.com/office/drawing/2010/main">
                <a:solidFill>
                  <a:srgbClr val="FFFFFF"/>
                </a:solidFill>
              </a14:hiddenFill>
            </a:ext>
          </a:extLst>
        </p:spPr>
      </p:pic>
      <p:pic>
        <p:nvPicPr>
          <p:cNvPr id="2072" name="Picture 24" descr="Python Tkinter Tutorial - Javatpoint"/>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645235" y="13327256"/>
            <a:ext cx="2825536" cy="2825536"/>
          </a:xfrm>
          <a:prstGeom prst="rect">
            <a:avLst/>
          </a:prstGeom>
          <a:noFill/>
          <a:extLst>
            <a:ext uri="{909E8E84-426E-40DD-AFC4-6F175D3DCCD1}">
              <a14:hiddenFill xmlns:a14="http://schemas.microsoft.com/office/drawing/2010/main">
                <a:solidFill>
                  <a:srgbClr val="FFFFFF"/>
                </a:solidFill>
              </a14:hiddenFill>
            </a:ext>
          </a:extLst>
        </p:spPr>
      </p:pic>
      <p:grpSp>
        <p:nvGrpSpPr>
          <p:cNvPr id="35" name="Google Shape;1078;p22"/>
          <p:cNvGrpSpPr/>
          <p:nvPr/>
        </p:nvGrpSpPr>
        <p:grpSpPr>
          <a:xfrm>
            <a:off x="11586677" y="3181666"/>
            <a:ext cx="2029633" cy="1446748"/>
            <a:chOff x="14323227" y="10013483"/>
            <a:chExt cx="1103988" cy="786936"/>
          </a:xfrm>
        </p:grpSpPr>
        <p:sp>
          <p:nvSpPr>
            <p:cNvPr id="36" name="Google Shape;1079;p22"/>
            <p:cNvSpPr/>
            <p:nvPr/>
          </p:nvSpPr>
          <p:spPr>
            <a:xfrm>
              <a:off x="14323227" y="10151261"/>
              <a:ext cx="1103988" cy="649158"/>
            </a:xfrm>
            <a:custGeom>
              <a:avLst/>
              <a:gdLst/>
              <a:ahLst/>
              <a:cxnLst/>
              <a:rect l="l" t="t" r="r" b="b"/>
              <a:pathLst>
                <a:path w="15032" h="8839" extrusionOk="0">
                  <a:moveTo>
                    <a:pt x="0" y="0"/>
                  </a:moveTo>
                  <a:lnTo>
                    <a:pt x="0" y="7940"/>
                  </a:lnTo>
                  <a:lnTo>
                    <a:pt x="0" y="8119"/>
                  </a:lnTo>
                  <a:lnTo>
                    <a:pt x="52" y="8299"/>
                  </a:lnTo>
                  <a:lnTo>
                    <a:pt x="155" y="8454"/>
                  </a:lnTo>
                  <a:lnTo>
                    <a:pt x="257" y="8582"/>
                  </a:lnTo>
                  <a:lnTo>
                    <a:pt x="386" y="8685"/>
                  </a:lnTo>
                  <a:lnTo>
                    <a:pt x="540" y="8762"/>
                  </a:lnTo>
                  <a:lnTo>
                    <a:pt x="720" y="8813"/>
                  </a:lnTo>
                  <a:lnTo>
                    <a:pt x="900" y="8839"/>
                  </a:lnTo>
                  <a:lnTo>
                    <a:pt x="14107" y="8839"/>
                  </a:lnTo>
                  <a:lnTo>
                    <a:pt x="14287" y="8813"/>
                  </a:lnTo>
                  <a:lnTo>
                    <a:pt x="14466" y="8762"/>
                  </a:lnTo>
                  <a:lnTo>
                    <a:pt x="14621" y="8685"/>
                  </a:lnTo>
                  <a:lnTo>
                    <a:pt x="14749" y="8582"/>
                  </a:lnTo>
                  <a:lnTo>
                    <a:pt x="14852" y="8454"/>
                  </a:lnTo>
                  <a:lnTo>
                    <a:pt x="14955" y="8299"/>
                  </a:lnTo>
                  <a:lnTo>
                    <a:pt x="15006" y="8119"/>
                  </a:lnTo>
                  <a:lnTo>
                    <a:pt x="15032" y="7940"/>
                  </a:lnTo>
                  <a:lnTo>
                    <a:pt x="15032" y="0"/>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37" name="Google Shape;1080;p22"/>
            <p:cNvSpPr/>
            <p:nvPr/>
          </p:nvSpPr>
          <p:spPr>
            <a:xfrm>
              <a:off x="14419436" y="10355064"/>
              <a:ext cx="132196" cy="230242"/>
            </a:xfrm>
            <a:custGeom>
              <a:avLst/>
              <a:gdLst/>
              <a:ahLst/>
              <a:cxnLst/>
              <a:rect l="l" t="t" r="r" b="b"/>
              <a:pathLst>
                <a:path w="1800" h="3135" extrusionOk="0">
                  <a:moveTo>
                    <a:pt x="1568" y="0"/>
                  </a:moveTo>
                  <a:lnTo>
                    <a:pt x="1491" y="26"/>
                  </a:lnTo>
                  <a:lnTo>
                    <a:pt x="1414" y="51"/>
                  </a:lnTo>
                  <a:lnTo>
                    <a:pt x="52" y="1439"/>
                  </a:lnTo>
                  <a:lnTo>
                    <a:pt x="1" y="1490"/>
                  </a:lnTo>
                  <a:lnTo>
                    <a:pt x="1" y="1593"/>
                  </a:lnTo>
                  <a:lnTo>
                    <a:pt x="1" y="1670"/>
                  </a:lnTo>
                  <a:lnTo>
                    <a:pt x="52" y="1747"/>
                  </a:lnTo>
                  <a:lnTo>
                    <a:pt x="1388" y="3083"/>
                  </a:lnTo>
                  <a:lnTo>
                    <a:pt x="1465" y="3135"/>
                  </a:lnTo>
                  <a:lnTo>
                    <a:pt x="1645" y="3135"/>
                  </a:lnTo>
                  <a:lnTo>
                    <a:pt x="1722" y="3083"/>
                  </a:lnTo>
                  <a:lnTo>
                    <a:pt x="1748" y="3006"/>
                  </a:lnTo>
                  <a:lnTo>
                    <a:pt x="1774" y="2929"/>
                  </a:lnTo>
                  <a:lnTo>
                    <a:pt x="1748" y="2852"/>
                  </a:lnTo>
                  <a:lnTo>
                    <a:pt x="1722" y="2775"/>
                  </a:lnTo>
                  <a:lnTo>
                    <a:pt x="515" y="1593"/>
                  </a:lnTo>
                  <a:lnTo>
                    <a:pt x="1722" y="385"/>
                  </a:lnTo>
                  <a:lnTo>
                    <a:pt x="1774" y="308"/>
                  </a:lnTo>
                  <a:lnTo>
                    <a:pt x="1799" y="231"/>
                  </a:lnTo>
                  <a:lnTo>
                    <a:pt x="1774" y="129"/>
                  </a:lnTo>
                  <a:lnTo>
                    <a:pt x="1722" y="51"/>
                  </a:lnTo>
                  <a:lnTo>
                    <a:pt x="1645" y="26"/>
                  </a:lnTo>
                  <a:lnTo>
                    <a:pt x="1568"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38" name="Google Shape;1081;p22"/>
            <p:cNvSpPr/>
            <p:nvPr/>
          </p:nvSpPr>
          <p:spPr>
            <a:xfrm>
              <a:off x="14764763" y="10355064"/>
              <a:ext cx="132196" cy="230242"/>
            </a:xfrm>
            <a:custGeom>
              <a:avLst/>
              <a:gdLst/>
              <a:ahLst/>
              <a:cxnLst/>
              <a:rect l="l" t="t" r="r" b="b"/>
              <a:pathLst>
                <a:path w="1800" h="3135" extrusionOk="0">
                  <a:moveTo>
                    <a:pt x="232" y="0"/>
                  </a:moveTo>
                  <a:lnTo>
                    <a:pt x="129" y="26"/>
                  </a:lnTo>
                  <a:lnTo>
                    <a:pt x="78" y="51"/>
                  </a:lnTo>
                  <a:lnTo>
                    <a:pt x="27" y="129"/>
                  </a:lnTo>
                  <a:lnTo>
                    <a:pt x="1" y="231"/>
                  </a:lnTo>
                  <a:lnTo>
                    <a:pt x="27" y="308"/>
                  </a:lnTo>
                  <a:lnTo>
                    <a:pt x="78" y="385"/>
                  </a:lnTo>
                  <a:lnTo>
                    <a:pt x="1286" y="1593"/>
                  </a:lnTo>
                  <a:lnTo>
                    <a:pt x="78" y="2775"/>
                  </a:lnTo>
                  <a:lnTo>
                    <a:pt x="27" y="2852"/>
                  </a:lnTo>
                  <a:lnTo>
                    <a:pt x="27" y="2929"/>
                  </a:lnTo>
                  <a:lnTo>
                    <a:pt x="27" y="3006"/>
                  </a:lnTo>
                  <a:lnTo>
                    <a:pt x="78" y="3083"/>
                  </a:lnTo>
                  <a:lnTo>
                    <a:pt x="155" y="3135"/>
                  </a:lnTo>
                  <a:lnTo>
                    <a:pt x="335" y="3135"/>
                  </a:lnTo>
                  <a:lnTo>
                    <a:pt x="386" y="3083"/>
                  </a:lnTo>
                  <a:lnTo>
                    <a:pt x="1748" y="1747"/>
                  </a:lnTo>
                  <a:lnTo>
                    <a:pt x="1800" y="1670"/>
                  </a:lnTo>
                  <a:lnTo>
                    <a:pt x="1800" y="1593"/>
                  </a:lnTo>
                  <a:lnTo>
                    <a:pt x="1800" y="1490"/>
                  </a:lnTo>
                  <a:lnTo>
                    <a:pt x="1748" y="1439"/>
                  </a:lnTo>
                  <a:lnTo>
                    <a:pt x="386" y="51"/>
                  </a:lnTo>
                  <a:lnTo>
                    <a:pt x="309" y="26"/>
                  </a:lnTo>
                  <a:lnTo>
                    <a:pt x="232"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39" name="Google Shape;1082;p22"/>
            <p:cNvSpPr/>
            <p:nvPr/>
          </p:nvSpPr>
          <p:spPr>
            <a:xfrm>
              <a:off x="14583654" y="10298440"/>
              <a:ext cx="149162" cy="343491"/>
            </a:xfrm>
            <a:custGeom>
              <a:avLst/>
              <a:gdLst/>
              <a:ahLst/>
              <a:cxnLst/>
              <a:rect l="l" t="t" r="r" b="b"/>
              <a:pathLst>
                <a:path w="2031" h="4677" extrusionOk="0">
                  <a:moveTo>
                    <a:pt x="1825" y="0"/>
                  </a:moveTo>
                  <a:lnTo>
                    <a:pt x="1722" y="26"/>
                  </a:lnTo>
                  <a:lnTo>
                    <a:pt x="1670" y="77"/>
                  </a:lnTo>
                  <a:lnTo>
                    <a:pt x="1619" y="154"/>
                  </a:lnTo>
                  <a:lnTo>
                    <a:pt x="0" y="4394"/>
                  </a:lnTo>
                  <a:lnTo>
                    <a:pt x="0" y="4471"/>
                  </a:lnTo>
                  <a:lnTo>
                    <a:pt x="0" y="4548"/>
                  </a:lnTo>
                  <a:lnTo>
                    <a:pt x="52" y="4625"/>
                  </a:lnTo>
                  <a:lnTo>
                    <a:pt x="129" y="4677"/>
                  </a:lnTo>
                  <a:lnTo>
                    <a:pt x="283" y="4677"/>
                  </a:lnTo>
                  <a:lnTo>
                    <a:pt x="334" y="4651"/>
                  </a:lnTo>
                  <a:lnTo>
                    <a:pt x="386" y="4600"/>
                  </a:lnTo>
                  <a:lnTo>
                    <a:pt x="411" y="4548"/>
                  </a:lnTo>
                  <a:lnTo>
                    <a:pt x="2030" y="309"/>
                  </a:lnTo>
                  <a:lnTo>
                    <a:pt x="2030" y="206"/>
                  </a:lnTo>
                  <a:lnTo>
                    <a:pt x="2030" y="129"/>
                  </a:lnTo>
                  <a:lnTo>
                    <a:pt x="1979" y="52"/>
                  </a:lnTo>
                  <a:lnTo>
                    <a:pt x="1902" y="26"/>
                  </a:lnTo>
                  <a:lnTo>
                    <a:pt x="182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40" name="Google Shape;1083;p22"/>
            <p:cNvSpPr/>
            <p:nvPr/>
          </p:nvSpPr>
          <p:spPr>
            <a:xfrm>
              <a:off x="15017699" y="10292785"/>
              <a:ext cx="171782" cy="68008"/>
            </a:xfrm>
            <a:custGeom>
              <a:avLst/>
              <a:gdLst/>
              <a:ahLst/>
              <a:cxnLst/>
              <a:rect l="l" t="t" r="r" b="b"/>
              <a:pathLst>
                <a:path w="2339" h="926" extrusionOk="0">
                  <a:moveTo>
                    <a:pt x="463" y="0"/>
                  </a:moveTo>
                  <a:lnTo>
                    <a:pt x="360" y="26"/>
                  </a:lnTo>
                  <a:lnTo>
                    <a:pt x="283" y="51"/>
                  </a:lnTo>
                  <a:lnTo>
                    <a:pt x="206" y="77"/>
                  </a:lnTo>
                  <a:lnTo>
                    <a:pt x="128" y="154"/>
                  </a:lnTo>
                  <a:lnTo>
                    <a:pt x="77" y="206"/>
                  </a:lnTo>
                  <a:lnTo>
                    <a:pt x="26" y="283"/>
                  </a:lnTo>
                  <a:lnTo>
                    <a:pt x="0" y="386"/>
                  </a:lnTo>
                  <a:lnTo>
                    <a:pt x="0" y="463"/>
                  </a:lnTo>
                  <a:lnTo>
                    <a:pt x="0" y="565"/>
                  </a:lnTo>
                  <a:lnTo>
                    <a:pt x="26" y="642"/>
                  </a:lnTo>
                  <a:lnTo>
                    <a:pt x="77" y="720"/>
                  </a:lnTo>
                  <a:lnTo>
                    <a:pt x="128" y="797"/>
                  </a:lnTo>
                  <a:lnTo>
                    <a:pt x="206" y="848"/>
                  </a:lnTo>
                  <a:lnTo>
                    <a:pt x="283" y="874"/>
                  </a:lnTo>
                  <a:lnTo>
                    <a:pt x="360" y="899"/>
                  </a:lnTo>
                  <a:lnTo>
                    <a:pt x="463" y="925"/>
                  </a:lnTo>
                  <a:lnTo>
                    <a:pt x="1876" y="925"/>
                  </a:lnTo>
                  <a:lnTo>
                    <a:pt x="1978" y="899"/>
                  </a:lnTo>
                  <a:lnTo>
                    <a:pt x="2056" y="874"/>
                  </a:lnTo>
                  <a:lnTo>
                    <a:pt x="2133" y="848"/>
                  </a:lnTo>
                  <a:lnTo>
                    <a:pt x="2184" y="797"/>
                  </a:lnTo>
                  <a:lnTo>
                    <a:pt x="2261" y="720"/>
                  </a:lnTo>
                  <a:lnTo>
                    <a:pt x="2287" y="642"/>
                  </a:lnTo>
                  <a:lnTo>
                    <a:pt x="2313" y="565"/>
                  </a:lnTo>
                  <a:lnTo>
                    <a:pt x="2338" y="463"/>
                  </a:lnTo>
                  <a:lnTo>
                    <a:pt x="2313" y="386"/>
                  </a:lnTo>
                  <a:lnTo>
                    <a:pt x="2287" y="283"/>
                  </a:lnTo>
                  <a:lnTo>
                    <a:pt x="2261" y="206"/>
                  </a:lnTo>
                  <a:lnTo>
                    <a:pt x="2184" y="154"/>
                  </a:lnTo>
                  <a:lnTo>
                    <a:pt x="2133" y="77"/>
                  </a:lnTo>
                  <a:lnTo>
                    <a:pt x="2056" y="51"/>
                  </a:lnTo>
                  <a:lnTo>
                    <a:pt x="1978" y="26"/>
                  </a:lnTo>
                  <a:lnTo>
                    <a:pt x="1876"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 name="Google Shape;1084;p22"/>
            <p:cNvSpPr/>
            <p:nvPr/>
          </p:nvSpPr>
          <p:spPr>
            <a:xfrm>
              <a:off x="15017699" y="10426744"/>
              <a:ext cx="341581" cy="66098"/>
            </a:xfrm>
            <a:custGeom>
              <a:avLst/>
              <a:gdLst/>
              <a:ahLst/>
              <a:cxnLst/>
              <a:rect l="l" t="t" r="r" b="b"/>
              <a:pathLst>
                <a:path w="4651" h="900" extrusionOk="0">
                  <a:moveTo>
                    <a:pt x="360" y="0"/>
                  </a:moveTo>
                  <a:lnTo>
                    <a:pt x="283" y="26"/>
                  </a:lnTo>
                  <a:lnTo>
                    <a:pt x="206" y="78"/>
                  </a:lnTo>
                  <a:lnTo>
                    <a:pt x="128" y="129"/>
                  </a:lnTo>
                  <a:lnTo>
                    <a:pt x="77" y="206"/>
                  </a:lnTo>
                  <a:lnTo>
                    <a:pt x="26" y="283"/>
                  </a:lnTo>
                  <a:lnTo>
                    <a:pt x="0" y="360"/>
                  </a:lnTo>
                  <a:lnTo>
                    <a:pt x="0" y="463"/>
                  </a:lnTo>
                  <a:lnTo>
                    <a:pt x="0" y="540"/>
                  </a:lnTo>
                  <a:lnTo>
                    <a:pt x="26" y="643"/>
                  </a:lnTo>
                  <a:lnTo>
                    <a:pt x="77" y="720"/>
                  </a:lnTo>
                  <a:lnTo>
                    <a:pt x="128" y="771"/>
                  </a:lnTo>
                  <a:lnTo>
                    <a:pt x="206" y="823"/>
                  </a:lnTo>
                  <a:lnTo>
                    <a:pt x="283" y="874"/>
                  </a:lnTo>
                  <a:lnTo>
                    <a:pt x="360" y="900"/>
                  </a:lnTo>
                  <a:lnTo>
                    <a:pt x="4291" y="900"/>
                  </a:lnTo>
                  <a:lnTo>
                    <a:pt x="4368" y="874"/>
                  </a:lnTo>
                  <a:lnTo>
                    <a:pt x="4445" y="823"/>
                  </a:lnTo>
                  <a:lnTo>
                    <a:pt x="4522" y="771"/>
                  </a:lnTo>
                  <a:lnTo>
                    <a:pt x="4574" y="720"/>
                  </a:lnTo>
                  <a:lnTo>
                    <a:pt x="4625" y="643"/>
                  </a:lnTo>
                  <a:lnTo>
                    <a:pt x="4651" y="540"/>
                  </a:lnTo>
                  <a:lnTo>
                    <a:pt x="4651" y="463"/>
                  </a:lnTo>
                  <a:lnTo>
                    <a:pt x="4651" y="360"/>
                  </a:lnTo>
                  <a:lnTo>
                    <a:pt x="4625" y="283"/>
                  </a:lnTo>
                  <a:lnTo>
                    <a:pt x="4574" y="206"/>
                  </a:lnTo>
                  <a:lnTo>
                    <a:pt x="4522" y="129"/>
                  </a:lnTo>
                  <a:lnTo>
                    <a:pt x="4445" y="78"/>
                  </a:lnTo>
                  <a:lnTo>
                    <a:pt x="4368" y="26"/>
                  </a:lnTo>
                  <a:lnTo>
                    <a:pt x="4291"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 name="Google Shape;1085;p22"/>
            <p:cNvSpPr/>
            <p:nvPr/>
          </p:nvSpPr>
          <p:spPr>
            <a:xfrm>
              <a:off x="15017699" y="10560703"/>
              <a:ext cx="260427" cy="66172"/>
            </a:xfrm>
            <a:custGeom>
              <a:avLst/>
              <a:gdLst/>
              <a:ahLst/>
              <a:cxnLst/>
              <a:rect l="l" t="t" r="r" b="b"/>
              <a:pathLst>
                <a:path w="3546" h="901" extrusionOk="0">
                  <a:moveTo>
                    <a:pt x="360" y="1"/>
                  </a:moveTo>
                  <a:lnTo>
                    <a:pt x="283" y="26"/>
                  </a:lnTo>
                  <a:lnTo>
                    <a:pt x="206" y="78"/>
                  </a:lnTo>
                  <a:lnTo>
                    <a:pt x="128" y="129"/>
                  </a:lnTo>
                  <a:lnTo>
                    <a:pt x="77" y="181"/>
                  </a:lnTo>
                  <a:lnTo>
                    <a:pt x="26" y="258"/>
                  </a:lnTo>
                  <a:lnTo>
                    <a:pt x="0" y="360"/>
                  </a:lnTo>
                  <a:lnTo>
                    <a:pt x="0" y="438"/>
                  </a:lnTo>
                  <a:lnTo>
                    <a:pt x="0" y="540"/>
                  </a:lnTo>
                  <a:lnTo>
                    <a:pt x="26" y="617"/>
                  </a:lnTo>
                  <a:lnTo>
                    <a:pt x="77" y="694"/>
                  </a:lnTo>
                  <a:lnTo>
                    <a:pt x="128" y="772"/>
                  </a:lnTo>
                  <a:lnTo>
                    <a:pt x="206" y="823"/>
                  </a:lnTo>
                  <a:lnTo>
                    <a:pt x="283" y="874"/>
                  </a:lnTo>
                  <a:lnTo>
                    <a:pt x="360" y="900"/>
                  </a:lnTo>
                  <a:lnTo>
                    <a:pt x="3186" y="900"/>
                  </a:lnTo>
                  <a:lnTo>
                    <a:pt x="3263" y="874"/>
                  </a:lnTo>
                  <a:lnTo>
                    <a:pt x="3340" y="823"/>
                  </a:lnTo>
                  <a:lnTo>
                    <a:pt x="3417" y="772"/>
                  </a:lnTo>
                  <a:lnTo>
                    <a:pt x="3469" y="694"/>
                  </a:lnTo>
                  <a:lnTo>
                    <a:pt x="3494" y="617"/>
                  </a:lnTo>
                  <a:lnTo>
                    <a:pt x="3546" y="540"/>
                  </a:lnTo>
                  <a:lnTo>
                    <a:pt x="3546" y="438"/>
                  </a:lnTo>
                  <a:lnTo>
                    <a:pt x="3546" y="360"/>
                  </a:lnTo>
                  <a:lnTo>
                    <a:pt x="3494" y="258"/>
                  </a:lnTo>
                  <a:lnTo>
                    <a:pt x="3469" y="181"/>
                  </a:lnTo>
                  <a:lnTo>
                    <a:pt x="3417" y="129"/>
                  </a:lnTo>
                  <a:lnTo>
                    <a:pt x="3340" y="78"/>
                  </a:lnTo>
                  <a:lnTo>
                    <a:pt x="3263" y="26"/>
                  </a:lnTo>
                  <a:lnTo>
                    <a:pt x="3186"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3" name="Google Shape;1086;p22"/>
            <p:cNvSpPr/>
            <p:nvPr/>
          </p:nvSpPr>
          <p:spPr>
            <a:xfrm>
              <a:off x="14323227" y="10013483"/>
              <a:ext cx="1103988" cy="160472"/>
            </a:xfrm>
            <a:custGeom>
              <a:avLst/>
              <a:gdLst/>
              <a:ahLst/>
              <a:cxnLst/>
              <a:rect l="l" t="t" r="r" b="b"/>
              <a:pathLst>
                <a:path w="15032" h="2185" extrusionOk="0">
                  <a:moveTo>
                    <a:pt x="900" y="0"/>
                  </a:moveTo>
                  <a:lnTo>
                    <a:pt x="720" y="26"/>
                  </a:lnTo>
                  <a:lnTo>
                    <a:pt x="540" y="77"/>
                  </a:lnTo>
                  <a:lnTo>
                    <a:pt x="386" y="154"/>
                  </a:lnTo>
                  <a:lnTo>
                    <a:pt x="257" y="257"/>
                  </a:lnTo>
                  <a:lnTo>
                    <a:pt x="155" y="411"/>
                  </a:lnTo>
                  <a:lnTo>
                    <a:pt x="52" y="566"/>
                  </a:lnTo>
                  <a:lnTo>
                    <a:pt x="0" y="720"/>
                  </a:lnTo>
                  <a:lnTo>
                    <a:pt x="0" y="900"/>
                  </a:lnTo>
                  <a:lnTo>
                    <a:pt x="0" y="2184"/>
                  </a:lnTo>
                  <a:lnTo>
                    <a:pt x="15032" y="2184"/>
                  </a:lnTo>
                  <a:lnTo>
                    <a:pt x="15032" y="900"/>
                  </a:lnTo>
                  <a:lnTo>
                    <a:pt x="15006" y="720"/>
                  </a:lnTo>
                  <a:lnTo>
                    <a:pt x="14955" y="566"/>
                  </a:lnTo>
                  <a:lnTo>
                    <a:pt x="14852" y="411"/>
                  </a:lnTo>
                  <a:lnTo>
                    <a:pt x="14749" y="257"/>
                  </a:lnTo>
                  <a:lnTo>
                    <a:pt x="14621" y="154"/>
                  </a:lnTo>
                  <a:lnTo>
                    <a:pt x="14466" y="77"/>
                  </a:lnTo>
                  <a:lnTo>
                    <a:pt x="14287" y="26"/>
                  </a:lnTo>
                  <a:lnTo>
                    <a:pt x="14107"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4" name="Google Shape;1087;p22"/>
            <p:cNvSpPr/>
            <p:nvPr/>
          </p:nvSpPr>
          <p:spPr>
            <a:xfrm>
              <a:off x="14394907" y="10060633"/>
              <a:ext cx="68008" cy="68008"/>
            </a:xfrm>
            <a:custGeom>
              <a:avLst/>
              <a:gdLst/>
              <a:ahLst/>
              <a:cxnLst/>
              <a:rect l="l" t="t" r="r" b="b"/>
              <a:pathLst>
                <a:path w="926" h="926" extrusionOk="0">
                  <a:moveTo>
                    <a:pt x="463" y="1"/>
                  </a:moveTo>
                  <a:lnTo>
                    <a:pt x="386" y="26"/>
                  </a:lnTo>
                  <a:lnTo>
                    <a:pt x="283" y="52"/>
                  </a:lnTo>
                  <a:lnTo>
                    <a:pt x="206" y="78"/>
                  </a:lnTo>
                  <a:lnTo>
                    <a:pt x="155" y="155"/>
                  </a:lnTo>
                  <a:lnTo>
                    <a:pt x="78" y="206"/>
                  </a:lnTo>
                  <a:lnTo>
                    <a:pt x="52" y="283"/>
                  </a:lnTo>
                  <a:lnTo>
                    <a:pt x="26" y="386"/>
                  </a:lnTo>
                  <a:lnTo>
                    <a:pt x="1" y="463"/>
                  </a:lnTo>
                  <a:lnTo>
                    <a:pt x="26" y="566"/>
                  </a:lnTo>
                  <a:lnTo>
                    <a:pt x="52" y="643"/>
                  </a:lnTo>
                  <a:lnTo>
                    <a:pt x="78" y="720"/>
                  </a:lnTo>
                  <a:lnTo>
                    <a:pt x="155" y="797"/>
                  </a:lnTo>
                  <a:lnTo>
                    <a:pt x="206" y="849"/>
                  </a:lnTo>
                  <a:lnTo>
                    <a:pt x="283" y="874"/>
                  </a:lnTo>
                  <a:lnTo>
                    <a:pt x="386" y="900"/>
                  </a:lnTo>
                  <a:lnTo>
                    <a:pt x="463" y="926"/>
                  </a:lnTo>
                  <a:lnTo>
                    <a:pt x="566" y="900"/>
                  </a:lnTo>
                  <a:lnTo>
                    <a:pt x="643" y="874"/>
                  </a:lnTo>
                  <a:lnTo>
                    <a:pt x="720" y="849"/>
                  </a:lnTo>
                  <a:lnTo>
                    <a:pt x="797" y="797"/>
                  </a:lnTo>
                  <a:lnTo>
                    <a:pt x="849" y="720"/>
                  </a:lnTo>
                  <a:lnTo>
                    <a:pt x="874" y="643"/>
                  </a:lnTo>
                  <a:lnTo>
                    <a:pt x="900" y="566"/>
                  </a:lnTo>
                  <a:lnTo>
                    <a:pt x="926" y="463"/>
                  </a:lnTo>
                  <a:lnTo>
                    <a:pt x="900" y="386"/>
                  </a:lnTo>
                  <a:lnTo>
                    <a:pt x="874" y="283"/>
                  </a:lnTo>
                  <a:lnTo>
                    <a:pt x="849" y="206"/>
                  </a:lnTo>
                  <a:lnTo>
                    <a:pt x="797" y="155"/>
                  </a:lnTo>
                  <a:lnTo>
                    <a:pt x="720" y="78"/>
                  </a:lnTo>
                  <a:lnTo>
                    <a:pt x="643" y="52"/>
                  </a:lnTo>
                  <a:lnTo>
                    <a:pt x="566" y="26"/>
                  </a:lnTo>
                  <a:lnTo>
                    <a:pt x="463"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45" name="Google Shape;1088;p22"/>
            <p:cNvSpPr/>
            <p:nvPr/>
          </p:nvSpPr>
          <p:spPr>
            <a:xfrm>
              <a:off x="14525120" y="10060633"/>
              <a:ext cx="66172" cy="68008"/>
            </a:xfrm>
            <a:custGeom>
              <a:avLst/>
              <a:gdLst/>
              <a:ahLst/>
              <a:cxnLst/>
              <a:rect l="l" t="t" r="r" b="b"/>
              <a:pathLst>
                <a:path w="901" h="926" extrusionOk="0">
                  <a:moveTo>
                    <a:pt x="463" y="1"/>
                  </a:moveTo>
                  <a:lnTo>
                    <a:pt x="360" y="26"/>
                  </a:lnTo>
                  <a:lnTo>
                    <a:pt x="283" y="52"/>
                  </a:lnTo>
                  <a:lnTo>
                    <a:pt x="206" y="78"/>
                  </a:lnTo>
                  <a:lnTo>
                    <a:pt x="129" y="155"/>
                  </a:lnTo>
                  <a:lnTo>
                    <a:pt x="78" y="206"/>
                  </a:lnTo>
                  <a:lnTo>
                    <a:pt x="26" y="283"/>
                  </a:lnTo>
                  <a:lnTo>
                    <a:pt x="1" y="386"/>
                  </a:lnTo>
                  <a:lnTo>
                    <a:pt x="1" y="463"/>
                  </a:lnTo>
                  <a:lnTo>
                    <a:pt x="1" y="566"/>
                  </a:lnTo>
                  <a:lnTo>
                    <a:pt x="26" y="643"/>
                  </a:lnTo>
                  <a:lnTo>
                    <a:pt x="78" y="720"/>
                  </a:lnTo>
                  <a:lnTo>
                    <a:pt x="129" y="797"/>
                  </a:lnTo>
                  <a:lnTo>
                    <a:pt x="206" y="849"/>
                  </a:lnTo>
                  <a:lnTo>
                    <a:pt x="283" y="874"/>
                  </a:lnTo>
                  <a:lnTo>
                    <a:pt x="360" y="900"/>
                  </a:lnTo>
                  <a:lnTo>
                    <a:pt x="463" y="926"/>
                  </a:lnTo>
                  <a:lnTo>
                    <a:pt x="540" y="900"/>
                  </a:lnTo>
                  <a:lnTo>
                    <a:pt x="617" y="874"/>
                  </a:lnTo>
                  <a:lnTo>
                    <a:pt x="694" y="849"/>
                  </a:lnTo>
                  <a:lnTo>
                    <a:pt x="772" y="797"/>
                  </a:lnTo>
                  <a:lnTo>
                    <a:pt x="823" y="720"/>
                  </a:lnTo>
                  <a:lnTo>
                    <a:pt x="874" y="643"/>
                  </a:lnTo>
                  <a:lnTo>
                    <a:pt x="900" y="566"/>
                  </a:lnTo>
                  <a:lnTo>
                    <a:pt x="900" y="463"/>
                  </a:lnTo>
                  <a:lnTo>
                    <a:pt x="900" y="386"/>
                  </a:lnTo>
                  <a:lnTo>
                    <a:pt x="874" y="283"/>
                  </a:lnTo>
                  <a:lnTo>
                    <a:pt x="823" y="206"/>
                  </a:lnTo>
                  <a:lnTo>
                    <a:pt x="772" y="155"/>
                  </a:lnTo>
                  <a:lnTo>
                    <a:pt x="694" y="78"/>
                  </a:lnTo>
                  <a:lnTo>
                    <a:pt x="617" y="52"/>
                  </a:lnTo>
                  <a:lnTo>
                    <a:pt x="540" y="26"/>
                  </a:lnTo>
                  <a:lnTo>
                    <a:pt x="463"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46" name="Google Shape;1089;p22"/>
            <p:cNvSpPr/>
            <p:nvPr/>
          </p:nvSpPr>
          <p:spPr>
            <a:xfrm>
              <a:off x="14653424" y="10060633"/>
              <a:ext cx="68008" cy="68008"/>
            </a:xfrm>
            <a:custGeom>
              <a:avLst/>
              <a:gdLst/>
              <a:ahLst/>
              <a:cxnLst/>
              <a:rect l="l" t="t" r="r" b="b"/>
              <a:pathLst>
                <a:path w="926" h="926" extrusionOk="0">
                  <a:moveTo>
                    <a:pt x="463" y="1"/>
                  </a:moveTo>
                  <a:lnTo>
                    <a:pt x="361" y="26"/>
                  </a:lnTo>
                  <a:lnTo>
                    <a:pt x="284" y="52"/>
                  </a:lnTo>
                  <a:lnTo>
                    <a:pt x="207" y="78"/>
                  </a:lnTo>
                  <a:lnTo>
                    <a:pt x="155" y="155"/>
                  </a:lnTo>
                  <a:lnTo>
                    <a:pt x="78" y="206"/>
                  </a:lnTo>
                  <a:lnTo>
                    <a:pt x="52" y="283"/>
                  </a:lnTo>
                  <a:lnTo>
                    <a:pt x="27" y="386"/>
                  </a:lnTo>
                  <a:lnTo>
                    <a:pt x="1" y="463"/>
                  </a:lnTo>
                  <a:lnTo>
                    <a:pt x="27" y="566"/>
                  </a:lnTo>
                  <a:lnTo>
                    <a:pt x="52" y="643"/>
                  </a:lnTo>
                  <a:lnTo>
                    <a:pt x="78" y="720"/>
                  </a:lnTo>
                  <a:lnTo>
                    <a:pt x="155" y="797"/>
                  </a:lnTo>
                  <a:lnTo>
                    <a:pt x="207" y="849"/>
                  </a:lnTo>
                  <a:lnTo>
                    <a:pt x="284" y="874"/>
                  </a:lnTo>
                  <a:lnTo>
                    <a:pt x="361" y="900"/>
                  </a:lnTo>
                  <a:lnTo>
                    <a:pt x="463" y="926"/>
                  </a:lnTo>
                  <a:lnTo>
                    <a:pt x="566" y="900"/>
                  </a:lnTo>
                  <a:lnTo>
                    <a:pt x="643" y="874"/>
                  </a:lnTo>
                  <a:lnTo>
                    <a:pt x="720" y="849"/>
                  </a:lnTo>
                  <a:lnTo>
                    <a:pt x="772" y="797"/>
                  </a:lnTo>
                  <a:lnTo>
                    <a:pt x="849" y="720"/>
                  </a:lnTo>
                  <a:lnTo>
                    <a:pt x="875" y="643"/>
                  </a:lnTo>
                  <a:lnTo>
                    <a:pt x="900" y="566"/>
                  </a:lnTo>
                  <a:lnTo>
                    <a:pt x="926" y="463"/>
                  </a:lnTo>
                  <a:lnTo>
                    <a:pt x="900" y="386"/>
                  </a:lnTo>
                  <a:lnTo>
                    <a:pt x="875" y="283"/>
                  </a:lnTo>
                  <a:lnTo>
                    <a:pt x="849" y="206"/>
                  </a:lnTo>
                  <a:lnTo>
                    <a:pt x="772" y="155"/>
                  </a:lnTo>
                  <a:lnTo>
                    <a:pt x="720" y="78"/>
                  </a:lnTo>
                  <a:lnTo>
                    <a:pt x="643" y="52"/>
                  </a:lnTo>
                  <a:lnTo>
                    <a:pt x="566" y="26"/>
                  </a:lnTo>
                  <a:lnTo>
                    <a:pt x="463" y="1"/>
                  </a:lnTo>
                  <a:close/>
                </a:path>
              </a:pathLst>
            </a:custGeom>
            <a:solidFill>
              <a:schemeClr val="accent6"/>
            </a:solidFill>
            <a:ln>
              <a:noFill/>
            </a:ln>
          </p:spPr>
          <p:txBody>
            <a:bodyPr spcFirstLastPara="1" wrap="square" lIns="91425" tIns="91425" rIns="91425" bIns="91425" anchor="ctr" anchorCtr="0">
              <a:noAutofit/>
            </a:bodyPr>
            <a:lstStyle/>
            <a:p>
              <a:endParaRPr/>
            </a:p>
          </p:txBody>
        </p:sp>
      </p:grpSp>
    </p:spTree>
    <p:extLst>
      <p:ext uri="{BB962C8B-B14F-4D97-AF65-F5344CB8AC3E}">
        <p14:creationId xmlns:p14="http://schemas.microsoft.com/office/powerpoint/2010/main" val="2477054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1">
                                            <p:txEl>
                                              <p:pRg st="0" end="0"/>
                                            </p:txEl>
                                          </p:spTgt>
                                        </p:tgtEl>
                                        <p:attrNameLst>
                                          <p:attrName>style.visibility</p:attrName>
                                        </p:attrNameLst>
                                      </p:cBhvr>
                                      <p:to>
                                        <p:strVal val="visible"/>
                                      </p:to>
                                    </p:set>
                                    <p:animEffect transition="in" filter="fade">
                                      <p:cBhvr>
                                        <p:cTn id="20" dur="500"/>
                                        <p:tgtEl>
                                          <p:spTgt spid="101">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1">
                                            <p:txEl>
                                              <p:pRg st="1" end="1"/>
                                            </p:txEl>
                                          </p:spTgt>
                                        </p:tgtEl>
                                        <p:attrNameLst>
                                          <p:attrName>style.visibility</p:attrName>
                                        </p:attrNameLst>
                                      </p:cBhvr>
                                      <p:to>
                                        <p:strVal val="visible"/>
                                      </p:to>
                                    </p:set>
                                    <p:animEffect transition="in" filter="fade">
                                      <p:cBhvr>
                                        <p:cTn id="25" dur="500"/>
                                        <p:tgtEl>
                                          <p:spTgt spid="101">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1">
                                            <p:txEl>
                                              <p:pRg st="2" end="2"/>
                                            </p:txEl>
                                          </p:spTgt>
                                        </p:tgtEl>
                                        <p:attrNameLst>
                                          <p:attrName>style.visibility</p:attrName>
                                        </p:attrNameLst>
                                      </p:cBhvr>
                                      <p:to>
                                        <p:strVal val="visible"/>
                                      </p:to>
                                    </p:set>
                                    <p:animEffect transition="in" filter="fade">
                                      <p:cBhvr>
                                        <p:cTn id="30" dur="500"/>
                                        <p:tgtEl>
                                          <p:spTgt spid="101">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fade">
                                      <p:cBhvr>
                                        <p:cTn id="38" dur="500"/>
                                        <p:tgtEl>
                                          <p:spTgt spid="9"/>
                                        </p:tgtEl>
                                      </p:cBhvr>
                                    </p:animEffect>
                                  </p:childTnLst>
                                </p:cTn>
                              </p:par>
                              <p:par>
                                <p:cTn id="39" presetID="10" presetClass="entr" presetSubtype="0" fill="hold" nodeType="withEffect">
                                  <p:stCondLst>
                                    <p:cond delay="0"/>
                                  </p:stCondLst>
                                  <p:childTnLst>
                                    <p:set>
                                      <p:cBhvr>
                                        <p:cTn id="40" dur="1" fill="hold">
                                          <p:stCondLst>
                                            <p:cond delay="0"/>
                                          </p:stCondLst>
                                        </p:cTn>
                                        <p:tgtEl>
                                          <p:spTgt spid="2062"/>
                                        </p:tgtEl>
                                        <p:attrNameLst>
                                          <p:attrName>style.visibility</p:attrName>
                                        </p:attrNameLst>
                                      </p:cBhvr>
                                      <p:to>
                                        <p:strVal val="visible"/>
                                      </p:to>
                                    </p:set>
                                    <p:animEffect transition="in" filter="fade">
                                      <p:cBhvr>
                                        <p:cTn id="41" dur="500"/>
                                        <p:tgtEl>
                                          <p:spTgt spid="2062"/>
                                        </p:tgtEl>
                                      </p:cBhvr>
                                    </p:animEffect>
                                  </p:childTnLst>
                                </p:cTn>
                              </p:par>
                              <p:par>
                                <p:cTn id="42" presetID="10" presetClass="entr" presetSubtype="0" fill="hold" nodeType="withEffect">
                                  <p:stCondLst>
                                    <p:cond delay="0"/>
                                  </p:stCondLst>
                                  <p:childTnLst>
                                    <p:set>
                                      <p:cBhvr>
                                        <p:cTn id="43" dur="1" fill="hold">
                                          <p:stCondLst>
                                            <p:cond delay="0"/>
                                          </p:stCondLst>
                                        </p:cTn>
                                        <p:tgtEl>
                                          <p:spTgt spid="2050"/>
                                        </p:tgtEl>
                                        <p:attrNameLst>
                                          <p:attrName>style.visibility</p:attrName>
                                        </p:attrNameLst>
                                      </p:cBhvr>
                                      <p:to>
                                        <p:strVal val="visible"/>
                                      </p:to>
                                    </p:set>
                                    <p:animEffect transition="in" filter="fade">
                                      <p:cBhvr>
                                        <p:cTn id="44" dur="500"/>
                                        <p:tgtEl>
                                          <p:spTgt spid="2050"/>
                                        </p:tgtEl>
                                      </p:cBhvr>
                                    </p:animEffect>
                                  </p:childTnLst>
                                </p:cTn>
                              </p:par>
                              <p:par>
                                <p:cTn id="45" presetID="10" presetClass="entr" presetSubtype="0" fill="hold" nodeType="with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par>
                                <p:cTn id="48" presetID="10" presetClass="entr" presetSubtype="0" fill="hold" nodeType="withEffect">
                                  <p:stCondLst>
                                    <p:cond delay="0"/>
                                  </p:stCondLst>
                                  <p:childTnLst>
                                    <p:set>
                                      <p:cBhvr>
                                        <p:cTn id="49" dur="1" fill="hold">
                                          <p:stCondLst>
                                            <p:cond delay="0"/>
                                          </p:stCondLst>
                                        </p:cTn>
                                        <p:tgtEl>
                                          <p:spTgt spid="2064"/>
                                        </p:tgtEl>
                                        <p:attrNameLst>
                                          <p:attrName>style.visibility</p:attrName>
                                        </p:attrNameLst>
                                      </p:cBhvr>
                                      <p:to>
                                        <p:strVal val="visible"/>
                                      </p:to>
                                    </p:set>
                                    <p:animEffect transition="in" filter="fade">
                                      <p:cBhvr>
                                        <p:cTn id="50" dur="500"/>
                                        <p:tgtEl>
                                          <p:spTgt spid="2064"/>
                                        </p:tgtEl>
                                      </p:cBhvr>
                                    </p:animEffect>
                                  </p:childTnLst>
                                </p:cTn>
                              </p:par>
                              <p:par>
                                <p:cTn id="51" presetID="10" presetClass="entr" presetSubtype="0" fill="hold" nodeType="withEffect">
                                  <p:stCondLst>
                                    <p:cond delay="0"/>
                                  </p:stCondLst>
                                  <p:childTnLst>
                                    <p:set>
                                      <p:cBhvr>
                                        <p:cTn id="52" dur="1" fill="hold">
                                          <p:stCondLst>
                                            <p:cond delay="0"/>
                                          </p:stCondLst>
                                        </p:cTn>
                                        <p:tgtEl>
                                          <p:spTgt spid="2070"/>
                                        </p:tgtEl>
                                        <p:attrNameLst>
                                          <p:attrName>style.visibility</p:attrName>
                                        </p:attrNameLst>
                                      </p:cBhvr>
                                      <p:to>
                                        <p:strVal val="visible"/>
                                      </p:to>
                                    </p:set>
                                    <p:animEffect transition="in" filter="fade">
                                      <p:cBhvr>
                                        <p:cTn id="53" dur="500"/>
                                        <p:tgtEl>
                                          <p:spTgt spid="2070"/>
                                        </p:tgtEl>
                                      </p:cBhvr>
                                    </p:animEffect>
                                  </p:childTnLst>
                                </p:cTn>
                              </p:par>
                              <p:par>
                                <p:cTn id="54" presetID="10" presetClass="entr" presetSubtype="0" fill="hold" nodeType="withEffect">
                                  <p:stCondLst>
                                    <p:cond delay="0"/>
                                  </p:stCondLst>
                                  <p:childTnLst>
                                    <p:set>
                                      <p:cBhvr>
                                        <p:cTn id="55" dur="1" fill="hold">
                                          <p:stCondLst>
                                            <p:cond delay="0"/>
                                          </p:stCondLst>
                                        </p:cTn>
                                        <p:tgtEl>
                                          <p:spTgt spid="2068"/>
                                        </p:tgtEl>
                                        <p:attrNameLst>
                                          <p:attrName>style.visibility</p:attrName>
                                        </p:attrNameLst>
                                      </p:cBhvr>
                                      <p:to>
                                        <p:strVal val="visible"/>
                                      </p:to>
                                    </p:set>
                                    <p:animEffect transition="in" filter="fade">
                                      <p:cBhvr>
                                        <p:cTn id="56" dur="500"/>
                                        <p:tgtEl>
                                          <p:spTgt spid="2068"/>
                                        </p:tgtEl>
                                      </p:cBhvr>
                                    </p:animEffect>
                                  </p:childTnLst>
                                </p:cTn>
                              </p:par>
                              <p:par>
                                <p:cTn id="57" presetID="10" presetClass="entr" presetSubtype="0" fill="hold" nodeType="withEffect">
                                  <p:stCondLst>
                                    <p:cond delay="0"/>
                                  </p:stCondLst>
                                  <p:childTnLst>
                                    <p:set>
                                      <p:cBhvr>
                                        <p:cTn id="58" dur="1" fill="hold">
                                          <p:stCondLst>
                                            <p:cond delay="0"/>
                                          </p:stCondLst>
                                        </p:cTn>
                                        <p:tgtEl>
                                          <p:spTgt spid="2072"/>
                                        </p:tgtEl>
                                        <p:attrNameLst>
                                          <p:attrName>style.visibility</p:attrName>
                                        </p:attrNameLst>
                                      </p:cBhvr>
                                      <p:to>
                                        <p:strVal val="visible"/>
                                      </p:to>
                                    </p:set>
                                    <p:animEffect transition="in" filter="fade">
                                      <p:cBhvr>
                                        <p:cTn id="59" dur="500"/>
                                        <p:tgtEl>
                                          <p:spTgt spid="20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1"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0"/>
          <p:cNvSpPr txBox="1"/>
          <p:nvPr/>
        </p:nvSpPr>
        <p:spPr>
          <a:xfrm flipH="1">
            <a:off x="17398100" y="6148125"/>
            <a:ext cx="3678900" cy="1289400"/>
          </a:xfrm>
          <a:prstGeom prst="rect">
            <a:avLst/>
          </a:prstGeom>
          <a:noFill/>
          <a:ln>
            <a:noFill/>
          </a:ln>
        </p:spPr>
        <p:txBody>
          <a:bodyPr spcFirstLastPara="1" wrap="square" lIns="91425" tIns="91425" rIns="91425" bIns="91425" anchor="ctr" anchorCtr="0">
            <a:noAutofit/>
          </a:bodyPr>
          <a:lstStyle/>
          <a:p>
            <a:pPr algn="r"/>
            <a:r>
              <a:rPr lang="en" sz="2501">
                <a:solidFill>
                  <a:schemeClr val="lt1"/>
                </a:solidFill>
                <a:latin typeface="Anaheim"/>
                <a:ea typeface="Anaheim"/>
                <a:cs typeface="Anaheim"/>
                <a:sym typeface="Anaheim"/>
              </a:rPr>
              <a:t>Neptune is the farthest planet from the Sun</a:t>
            </a:r>
            <a:endParaRPr sz="2501">
              <a:solidFill>
                <a:schemeClr val="lt1"/>
              </a:solidFill>
              <a:latin typeface="Anaheim"/>
              <a:ea typeface="Anaheim"/>
              <a:cs typeface="Anaheim"/>
              <a:sym typeface="Anaheim"/>
            </a:endParaRPr>
          </a:p>
        </p:txBody>
      </p:sp>
      <p:sp>
        <p:nvSpPr>
          <p:cNvPr id="107" name="Google Shape;107;p20"/>
          <p:cNvSpPr/>
          <p:nvPr/>
        </p:nvSpPr>
        <p:spPr>
          <a:xfrm flipH="1">
            <a:off x="21172084" y="6195672"/>
            <a:ext cx="1187999" cy="11997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08" name="Google Shape;108;p20"/>
          <p:cNvSpPr txBox="1"/>
          <p:nvPr/>
        </p:nvSpPr>
        <p:spPr>
          <a:xfrm flipH="1">
            <a:off x="17398049" y="7705676"/>
            <a:ext cx="3678900" cy="1289400"/>
          </a:xfrm>
          <a:prstGeom prst="rect">
            <a:avLst/>
          </a:prstGeom>
          <a:noFill/>
          <a:ln>
            <a:noFill/>
          </a:ln>
        </p:spPr>
        <p:txBody>
          <a:bodyPr spcFirstLastPara="1" wrap="square" lIns="91425" tIns="91425" rIns="91425" bIns="91425" anchor="ctr" anchorCtr="0">
            <a:noAutofit/>
          </a:bodyPr>
          <a:lstStyle/>
          <a:p>
            <a:pPr algn="r"/>
            <a:r>
              <a:rPr lang="en" sz="2501">
                <a:solidFill>
                  <a:schemeClr val="lt1"/>
                </a:solidFill>
                <a:latin typeface="Anaheim"/>
                <a:ea typeface="Anaheim"/>
                <a:cs typeface="Anaheim"/>
                <a:sym typeface="Anaheim"/>
              </a:rPr>
              <a:t>Mars is actually a very cold place</a:t>
            </a:r>
            <a:endParaRPr sz="2501">
              <a:solidFill>
                <a:schemeClr val="lt1"/>
              </a:solidFill>
              <a:latin typeface="Anaheim"/>
              <a:ea typeface="Anaheim"/>
              <a:cs typeface="Anaheim"/>
              <a:sym typeface="Anaheim"/>
            </a:endParaRPr>
          </a:p>
        </p:txBody>
      </p:sp>
      <p:sp>
        <p:nvSpPr>
          <p:cNvPr id="109" name="Google Shape;109;p20"/>
          <p:cNvSpPr/>
          <p:nvPr/>
        </p:nvSpPr>
        <p:spPr>
          <a:xfrm flipH="1">
            <a:off x="21172084" y="7750526"/>
            <a:ext cx="1187999" cy="11997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12" name="Google Shape;112;p20"/>
          <p:cNvSpPr txBox="1"/>
          <p:nvPr/>
        </p:nvSpPr>
        <p:spPr>
          <a:xfrm>
            <a:off x="2148549" y="13995783"/>
            <a:ext cx="3411900" cy="1444800"/>
          </a:xfrm>
          <a:prstGeom prst="rect">
            <a:avLst/>
          </a:prstGeom>
          <a:noFill/>
          <a:ln>
            <a:noFill/>
          </a:ln>
        </p:spPr>
        <p:txBody>
          <a:bodyPr spcFirstLastPara="1" wrap="square" lIns="91425" tIns="91425" rIns="91425" bIns="91425" anchor="ctr" anchorCtr="0">
            <a:noAutofit/>
          </a:bodyPr>
          <a:lstStyle/>
          <a:p>
            <a:r>
              <a:rPr lang="en" sz="2200" dirty="0">
                <a:solidFill>
                  <a:schemeClr val="lt1"/>
                </a:solidFill>
                <a:latin typeface="Anaheim"/>
                <a:ea typeface="Anaheim"/>
                <a:cs typeface="Anaheim"/>
                <a:sym typeface="Anaheim"/>
              </a:rPr>
              <a:t>Réglage ligne 3 séléctionné</a:t>
            </a:r>
            <a:endParaRPr sz="2200" dirty="0">
              <a:solidFill>
                <a:schemeClr val="lt1"/>
              </a:solidFill>
              <a:latin typeface="Anaheim"/>
              <a:ea typeface="Anaheim"/>
              <a:cs typeface="Anaheim"/>
              <a:sym typeface="Anaheim"/>
            </a:endParaRPr>
          </a:p>
        </p:txBody>
      </p:sp>
      <p:sp>
        <p:nvSpPr>
          <p:cNvPr id="113" name="Google Shape;113;p20"/>
          <p:cNvSpPr txBox="1"/>
          <p:nvPr/>
        </p:nvSpPr>
        <p:spPr>
          <a:xfrm>
            <a:off x="656052" y="13445941"/>
            <a:ext cx="4904399" cy="548699"/>
          </a:xfrm>
          <a:prstGeom prst="rect">
            <a:avLst/>
          </a:prstGeom>
          <a:noFill/>
          <a:ln>
            <a:noFill/>
          </a:ln>
        </p:spPr>
        <p:txBody>
          <a:bodyPr spcFirstLastPara="1" wrap="square" lIns="91425" tIns="91425" rIns="91425" bIns="91425" anchor="ctr" anchorCtr="0">
            <a:noAutofit/>
          </a:bodyPr>
          <a:lstStyle/>
          <a:p>
            <a:pPr algn="ctr"/>
            <a:r>
              <a:rPr lang="fr-CH" sz="3500" dirty="0">
                <a:solidFill>
                  <a:schemeClr val="lt1"/>
                </a:solidFill>
                <a:latin typeface="Poppins ExtraBold"/>
                <a:ea typeface="Poppins ExtraBold"/>
                <a:cs typeface="Poppins ExtraBold"/>
                <a:sym typeface="Poppins ExtraBold"/>
              </a:rPr>
              <a:t>CONCLUSION</a:t>
            </a:r>
            <a:endParaRPr sz="3500" dirty="0">
              <a:solidFill>
                <a:schemeClr val="lt1"/>
              </a:solidFill>
              <a:latin typeface="Poppins ExtraBold"/>
              <a:ea typeface="Poppins ExtraBold"/>
              <a:cs typeface="Poppins ExtraBold"/>
              <a:sym typeface="Poppins ExtraBold"/>
            </a:endParaRPr>
          </a:p>
        </p:txBody>
      </p:sp>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a:buSzPts val="990"/>
            </a:pPr>
            <a:r>
              <a:rPr lang="en" sz="8000" dirty="0"/>
              <a:t>Reconnaissance </a:t>
            </a:r>
            <a:r>
              <a:rPr lang="en" sz="8000" dirty="0">
                <a:solidFill>
                  <a:schemeClr val="lt1"/>
                </a:solidFill>
                <a:latin typeface="Poppins"/>
                <a:cs typeface="Poppins"/>
                <a:sym typeface="Poppins"/>
              </a:rPr>
              <a:t>De formes </a:t>
            </a:r>
            <a:r>
              <a:rPr lang="en" sz="8000" dirty="0"/>
              <a:t>Dataset</a:t>
            </a:r>
            <a:endParaRPr sz="8000" dirty="0"/>
          </a:p>
        </p:txBody>
      </p:sp>
      <p:sp>
        <p:nvSpPr>
          <p:cNvPr id="115" name="Google Shape;115;p20"/>
          <p:cNvSpPr txBox="1"/>
          <p:nvPr/>
        </p:nvSpPr>
        <p:spPr>
          <a:xfrm>
            <a:off x="3645601" y="2313927"/>
            <a:ext cx="15748800" cy="12801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Premier algorithme reconnaissance d’images simples </a:t>
            </a:r>
            <a:endParaRPr sz="3500" dirty="0">
              <a:solidFill>
                <a:schemeClr val="lt1"/>
              </a:solidFill>
              <a:latin typeface="Anaheim"/>
              <a:ea typeface="Anaheim"/>
              <a:cs typeface="Anaheim"/>
              <a:sym typeface="Anaheim"/>
            </a:endParaRPr>
          </a:p>
        </p:txBody>
      </p:sp>
      <p:sp>
        <p:nvSpPr>
          <p:cNvPr id="116" name="Google Shape;116;p20"/>
          <p:cNvSpPr txBox="1"/>
          <p:nvPr/>
        </p:nvSpPr>
        <p:spPr>
          <a:xfrm>
            <a:off x="657781" y="4382951"/>
            <a:ext cx="4904399" cy="914400"/>
          </a:xfrm>
          <a:prstGeom prst="rect">
            <a:avLst/>
          </a:prstGeom>
          <a:noFill/>
          <a:ln>
            <a:noFill/>
          </a:ln>
        </p:spPr>
        <p:txBody>
          <a:bodyPr spcFirstLastPara="1" wrap="square" lIns="91425" tIns="91425" rIns="91425" bIns="91425" anchor="ctr" anchorCtr="0">
            <a:noAutofit/>
          </a:bodyPr>
          <a:lstStyle/>
          <a:p>
            <a:pPr algn="ctr"/>
            <a:r>
              <a:rPr lang="en" sz="4500">
                <a:solidFill>
                  <a:schemeClr val="accent1"/>
                </a:solidFill>
                <a:latin typeface="Poppins ExtraBold"/>
                <a:ea typeface="Poppins ExtraBold"/>
                <a:cs typeface="Poppins ExtraBold"/>
                <a:sym typeface="Poppins ExtraBold"/>
              </a:rPr>
              <a:t>INTRODUCTION</a:t>
            </a:r>
            <a:endParaRPr sz="4500">
              <a:solidFill>
                <a:schemeClr val="accent1"/>
              </a:solidFill>
              <a:latin typeface="Poppins ExtraBold"/>
              <a:ea typeface="Poppins ExtraBold"/>
              <a:cs typeface="Poppins ExtraBold"/>
              <a:sym typeface="Poppins ExtraBold"/>
            </a:endParaRPr>
          </a:p>
        </p:txBody>
      </p:sp>
      <p:sp>
        <p:nvSpPr>
          <p:cNvPr id="117" name="Google Shape;117;p20"/>
          <p:cNvSpPr txBox="1"/>
          <p:nvPr/>
        </p:nvSpPr>
        <p:spPr>
          <a:xfrm>
            <a:off x="659352" y="5297350"/>
            <a:ext cx="4901099" cy="1280100"/>
          </a:xfrm>
          <a:prstGeom prst="rect">
            <a:avLst/>
          </a:prstGeom>
          <a:noFill/>
          <a:ln>
            <a:noFill/>
          </a:ln>
        </p:spPr>
        <p:txBody>
          <a:bodyPr spcFirstLastPara="1" wrap="square" lIns="91425" tIns="91425" rIns="91425" bIns="91425" anchor="ctr" anchorCtr="0">
            <a:noAutofit/>
          </a:bodyPr>
          <a:lstStyle/>
          <a:p>
            <a:pPr algn="ctr"/>
            <a:r>
              <a:rPr lang="en" sz="2200" dirty="0">
                <a:solidFill>
                  <a:schemeClr val="lt1"/>
                </a:solidFill>
                <a:latin typeface="Anaheim"/>
                <a:ea typeface="Anaheim"/>
                <a:cs typeface="Anaheim"/>
                <a:sym typeface="Anaheim"/>
              </a:rPr>
              <a:t>Des images simples bicolores sont séléctionnées aléatoirement d’une base de données puis analysées selon un algorithme</a:t>
            </a:r>
            <a:endParaRPr sz="2200" dirty="0">
              <a:solidFill>
                <a:schemeClr val="lt1"/>
              </a:solidFill>
              <a:latin typeface="Anaheim"/>
              <a:ea typeface="Anaheim"/>
              <a:cs typeface="Anaheim"/>
              <a:sym typeface="Anaheim"/>
            </a:endParaRPr>
          </a:p>
        </p:txBody>
      </p:sp>
      <p:sp>
        <p:nvSpPr>
          <p:cNvPr id="118" name="Google Shape;118;p20"/>
          <p:cNvSpPr/>
          <p:nvPr/>
        </p:nvSpPr>
        <p:spPr>
          <a:xfrm>
            <a:off x="2326309" y="8897018"/>
            <a:ext cx="1448400" cy="14484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19" name="Google Shape;119;p20"/>
          <p:cNvSpPr txBox="1"/>
          <p:nvPr/>
        </p:nvSpPr>
        <p:spPr>
          <a:xfrm>
            <a:off x="657781" y="688199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DATASET</a:t>
            </a:r>
            <a:endParaRPr sz="3500" dirty="0">
              <a:solidFill>
                <a:schemeClr val="lt1"/>
              </a:solidFill>
              <a:latin typeface="Poppins ExtraBold"/>
              <a:ea typeface="Poppins ExtraBold"/>
              <a:cs typeface="Poppins ExtraBold"/>
              <a:sym typeface="Poppins ExtraBold"/>
            </a:endParaRPr>
          </a:p>
        </p:txBody>
      </p:sp>
      <p:sp>
        <p:nvSpPr>
          <p:cNvPr id="122" name="Google Shape;122;p20"/>
          <p:cNvSpPr/>
          <p:nvPr/>
        </p:nvSpPr>
        <p:spPr>
          <a:xfrm>
            <a:off x="707700" y="14042320"/>
            <a:ext cx="1400100" cy="14001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3" name="Google Shape;123;p20"/>
          <p:cNvSpPr txBox="1"/>
          <p:nvPr/>
        </p:nvSpPr>
        <p:spPr>
          <a:xfrm>
            <a:off x="656052" y="11576638"/>
            <a:ext cx="4904399" cy="1280100"/>
          </a:xfrm>
          <a:prstGeom prst="rect">
            <a:avLst/>
          </a:prstGeom>
          <a:noFill/>
          <a:ln>
            <a:noFill/>
          </a:ln>
        </p:spPr>
        <p:txBody>
          <a:bodyPr spcFirstLastPara="1" wrap="square" lIns="91425" tIns="91425" rIns="91425" bIns="91425" anchor="ctr" anchorCtr="0">
            <a:noAutofit/>
          </a:bodyPr>
          <a:lstStyle/>
          <a:p>
            <a:pPr marL="274328" indent="-276868" algn="ctr">
              <a:buClr>
                <a:schemeClr val="accent1"/>
              </a:buClr>
              <a:buSzPts val="2200"/>
              <a:buFont typeface="Anaheim"/>
              <a:buChar char="●"/>
            </a:pPr>
            <a:r>
              <a:rPr lang="fr-CH" sz="2200" dirty="0">
                <a:solidFill>
                  <a:schemeClr val="lt1"/>
                </a:solidFill>
                <a:latin typeface="Anaheim"/>
                <a:ea typeface="Anaheim"/>
                <a:cs typeface="Anaheim"/>
                <a:sym typeface="Anaheim"/>
              </a:rPr>
              <a:t>Images RGB</a:t>
            </a:r>
            <a:endParaRPr sz="2200" dirty="0">
              <a:solidFill>
                <a:schemeClr val="lt1"/>
              </a:solidFill>
              <a:latin typeface="Anaheim"/>
              <a:ea typeface="Anaheim"/>
              <a:cs typeface="Anaheim"/>
              <a:sym typeface="Anaheim"/>
            </a:endParaRPr>
          </a:p>
          <a:p>
            <a:pPr marL="274328" indent="-276868" algn="ctr">
              <a:buClr>
                <a:schemeClr val="accent1"/>
              </a:buClr>
              <a:buSzPts val="2200"/>
              <a:buFont typeface="Anaheim"/>
              <a:buChar char="●"/>
            </a:pPr>
            <a:r>
              <a:rPr lang="fr-CH" sz="2200" dirty="0">
                <a:solidFill>
                  <a:schemeClr val="lt1"/>
                </a:solidFill>
                <a:latin typeface="Anaheim"/>
                <a:ea typeface="Anaheim"/>
                <a:cs typeface="Anaheim"/>
                <a:sym typeface="Anaheim"/>
              </a:rPr>
              <a:t>Taille 200x200 pixels</a:t>
            </a:r>
            <a:endParaRPr sz="2200" dirty="0">
              <a:solidFill>
                <a:schemeClr val="lt1"/>
              </a:solidFill>
              <a:latin typeface="Anaheim"/>
              <a:ea typeface="Anaheim"/>
              <a:cs typeface="Anaheim"/>
              <a:sym typeface="Anaheim"/>
            </a:endParaRPr>
          </a:p>
          <a:p>
            <a:pPr marL="274328" indent="-276868" algn="ctr">
              <a:buClr>
                <a:schemeClr val="accent1"/>
              </a:buClr>
              <a:buSzPts val="2200"/>
              <a:buFont typeface="Anaheim"/>
              <a:buChar char="●"/>
            </a:pPr>
            <a:r>
              <a:rPr lang="en" sz="2200" dirty="0">
                <a:solidFill>
                  <a:schemeClr val="lt1"/>
                </a:solidFill>
                <a:latin typeface="Anaheim"/>
                <a:ea typeface="Anaheim"/>
                <a:cs typeface="Anaheim"/>
                <a:sym typeface="Anaheim"/>
              </a:rPr>
              <a:t>10’000 images</a:t>
            </a:r>
          </a:p>
          <a:p>
            <a:pPr marL="274328" indent="-276868" algn="ctr">
              <a:buClr>
                <a:schemeClr val="accent1"/>
              </a:buClr>
              <a:buSzPts val="2200"/>
              <a:buFont typeface="Anaheim"/>
              <a:buChar char="●"/>
            </a:pPr>
            <a:r>
              <a:rPr lang="en" sz="2200" dirty="0">
                <a:solidFill>
                  <a:schemeClr val="lt1"/>
                </a:solidFill>
                <a:latin typeface="Anaheim"/>
                <a:ea typeface="Anaheim"/>
                <a:cs typeface="Anaheim"/>
                <a:sym typeface="Anaheim"/>
              </a:rPr>
              <a:t>+/- 180° de rotation</a:t>
            </a:r>
            <a:endParaRPr sz="2200" dirty="0">
              <a:solidFill>
                <a:schemeClr val="lt1"/>
              </a:solidFill>
              <a:latin typeface="Anaheim"/>
              <a:ea typeface="Anaheim"/>
              <a:cs typeface="Anaheim"/>
              <a:sym typeface="Anaheim"/>
            </a:endParaRPr>
          </a:p>
        </p:txBody>
      </p:sp>
      <p:sp>
        <p:nvSpPr>
          <p:cNvPr id="124" name="Google Shape;124;p20"/>
          <p:cNvSpPr txBox="1"/>
          <p:nvPr/>
        </p:nvSpPr>
        <p:spPr>
          <a:xfrm>
            <a:off x="656052" y="1102953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CARACTERISTIQUES</a:t>
            </a:r>
            <a:endParaRPr sz="3500" dirty="0">
              <a:solidFill>
                <a:schemeClr val="lt1"/>
              </a:solidFill>
              <a:latin typeface="Poppins ExtraBold"/>
              <a:ea typeface="Poppins ExtraBold"/>
              <a:cs typeface="Poppins ExtraBold"/>
              <a:sym typeface="Poppins ExtraBold"/>
            </a:endParaRPr>
          </a:p>
        </p:txBody>
      </p:sp>
      <p:sp>
        <p:nvSpPr>
          <p:cNvPr id="125" name="Google Shape;125;p20"/>
          <p:cNvSpPr txBox="1"/>
          <p:nvPr/>
        </p:nvSpPr>
        <p:spPr>
          <a:xfrm>
            <a:off x="659352" y="7429094"/>
            <a:ext cx="4901099" cy="1097400"/>
          </a:xfrm>
          <a:prstGeom prst="rect">
            <a:avLst/>
          </a:prstGeom>
          <a:noFill/>
          <a:ln>
            <a:noFill/>
          </a:ln>
        </p:spPr>
        <p:txBody>
          <a:bodyPr spcFirstLastPara="1" wrap="square" lIns="91425" tIns="91425" rIns="91425" bIns="91425" anchor="ctr" anchorCtr="0">
            <a:noAutofit/>
          </a:bodyPr>
          <a:lstStyle/>
          <a:p>
            <a:pPr algn="ctr"/>
            <a:r>
              <a:rPr lang="en-GB" sz="2200" dirty="0">
                <a:solidFill>
                  <a:schemeClr val="lt1"/>
                </a:solidFill>
                <a:latin typeface="Anaheim"/>
                <a:ea typeface="Anaheim"/>
                <a:cs typeface="Anaheim"/>
                <a:sym typeface="Anaheim"/>
              </a:rPr>
              <a:t>2D geometric shapes dataset for machine learning</a:t>
            </a:r>
          </a:p>
          <a:p>
            <a:pPr algn="ctr"/>
            <a:r>
              <a:rPr lang="en-GB" sz="2200" dirty="0">
                <a:solidFill>
                  <a:schemeClr val="lt1"/>
                </a:solidFill>
                <a:latin typeface="Anaheim"/>
                <a:ea typeface="Anaheim"/>
                <a:cs typeface="Anaheim"/>
                <a:sym typeface="Anaheim"/>
              </a:rPr>
              <a:t>and pattern recognition</a:t>
            </a:r>
          </a:p>
        </p:txBody>
      </p:sp>
      <p:sp>
        <p:nvSpPr>
          <p:cNvPr id="126" name="Google Shape;126;p20"/>
          <p:cNvSpPr txBox="1"/>
          <p:nvPr/>
        </p:nvSpPr>
        <p:spPr>
          <a:xfrm>
            <a:off x="12074993" y="4159285"/>
            <a:ext cx="5002800" cy="914400"/>
          </a:xfrm>
          <a:prstGeom prst="rect">
            <a:avLst/>
          </a:prstGeom>
          <a:noFill/>
          <a:ln>
            <a:noFill/>
          </a:ln>
        </p:spPr>
        <p:txBody>
          <a:bodyPr spcFirstLastPara="1" wrap="square" lIns="91425" tIns="91425" rIns="91425" bIns="91425" anchor="ctr" anchorCtr="0">
            <a:noAutofit/>
          </a:bodyPr>
          <a:lstStyle/>
          <a:p>
            <a:pPr algn="ctr"/>
            <a:r>
              <a:rPr lang="en" sz="4500" dirty="0">
                <a:solidFill>
                  <a:schemeClr val="accent1"/>
                </a:solidFill>
                <a:latin typeface="Poppins ExtraBold"/>
                <a:ea typeface="Poppins ExtraBold"/>
                <a:cs typeface="Poppins ExtraBold"/>
                <a:sym typeface="Poppins ExtraBold"/>
              </a:rPr>
              <a:t>ESSAIS</a:t>
            </a:r>
            <a:endParaRPr sz="4500" dirty="0">
              <a:solidFill>
                <a:schemeClr val="accent1"/>
              </a:solidFill>
              <a:latin typeface="Poppins ExtraBold"/>
              <a:ea typeface="Poppins ExtraBold"/>
              <a:cs typeface="Poppins ExtraBold"/>
              <a:sym typeface="Poppins ExtraBold"/>
            </a:endParaRPr>
          </a:p>
        </p:txBody>
      </p:sp>
      <p:sp>
        <p:nvSpPr>
          <p:cNvPr id="136" name="Google Shape;136;p20"/>
          <p:cNvSpPr txBox="1"/>
          <p:nvPr/>
        </p:nvSpPr>
        <p:spPr>
          <a:xfrm>
            <a:off x="12122153" y="11841941"/>
            <a:ext cx="5010900"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RESULTATS</a:t>
            </a:r>
            <a:endParaRPr sz="3500" dirty="0">
              <a:solidFill>
                <a:schemeClr val="lt1"/>
              </a:solidFill>
              <a:latin typeface="Poppins ExtraBold"/>
              <a:ea typeface="Poppins ExtraBold"/>
              <a:cs typeface="Poppins ExtraBold"/>
              <a:sym typeface="Poppins ExtraBold"/>
            </a:endParaRPr>
          </a:p>
        </p:txBody>
      </p:sp>
      <p:sp>
        <p:nvSpPr>
          <p:cNvPr id="141" name="Google Shape;141;p20"/>
          <p:cNvSpPr txBox="1"/>
          <p:nvPr/>
        </p:nvSpPr>
        <p:spPr>
          <a:xfrm>
            <a:off x="17398050" y="9298414"/>
            <a:ext cx="5010900" cy="548699"/>
          </a:xfrm>
          <a:prstGeom prst="rect">
            <a:avLst/>
          </a:prstGeom>
          <a:noFill/>
          <a:ln>
            <a:noFill/>
          </a:ln>
        </p:spPr>
        <p:txBody>
          <a:bodyPr spcFirstLastPara="1" wrap="square" lIns="91425" tIns="91425" rIns="91425" bIns="91425" anchor="ctr" anchorCtr="0">
            <a:noAutofit/>
          </a:bodyPr>
          <a:lstStyle/>
          <a:p>
            <a:pPr algn="ctr"/>
            <a:r>
              <a:rPr lang="en" sz="3500">
                <a:solidFill>
                  <a:schemeClr val="lt1"/>
                </a:solidFill>
                <a:latin typeface="Poppins ExtraBold"/>
                <a:ea typeface="Poppins ExtraBold"/>
                <a:cs typeface="Poppins ExtraBold"/>
                <a:sym typeface="Poppins ExtraBold"/>
              </a:rPr>
              <a:t>RECOMMENDATIONS</a:t>
            </a:r>
            <a:endParaRPr sz="3500">
              <a:solidFill>
                <a:schemeClr val="lt1"/>
              </a:solidFill>
              <a:latin typeface="Poppins ExtraBold"/>
              <a:ea typeface="Poppins ExtraBold"/>
              <a:cs typeface="Poppins ExtraBold"/>
              <a:sym typeface="Poppins ExtraBold"/>
            </a:endParaRPr>
          </a:p>
        </p:txBody>
      </p:sp>
      <p:sp>
        <p:nvSpPr>
          <p:cNvPr id="142" name="Google Shape;142;p20"/>
          <p:cNvSpPr txBox="1"/>
          <p:nvPr/>
        </p:nvSpPr>
        <p:spPr>
          <a:xfrm>
            <a:off x="17398050" y="10151833"/>
            <a:ext cx="5010900" cy="731401"/>
          </a:xfrm>
          <a:prstGeom prst="rect">
            <a:avLst/>
          </a:prstGeom>
          <a:noFill/>
          <a:ln>
            <a:noFill/>
          </a:ln>
        </p:spPr>
        <p:txBody>
          <a:bodyPr spcFirstLastPara="1" wrap="square" lIns="91425" tIns="91425" rIns="91425" bIns="91425" anchor="ctr" anchorCtr="0">
            <a:noAutofit/>
          </a:bodyPr>
          <a:lstStyle/>
          <a:p>
            <a:pPr marL="457211" indent="-355610">
              <a:buClr>
                <a:schemeClr val="accent6"/>
              </a:buClr>
              <a:buSzPts val="2000"/>
              <a:buFont typeface="Anaheim"/>
              <a:buChar char="●"/>
            </a:pPr>
            <a:r>
              <a:rPr lang="en" sz="2000">
                <a:solidFill>
                  <a:schemeClr val="lt1"/>
                </a:solidFill>
                <a:latin typeface="Anaheim"/>
                <a:ea typeface="Anaheim"/>
                <a:cs typeface="Anaheim"/>
                <a:sym typeface="Anaheim"/>
              </a:rPr>
              <a:t>Write your recommendations here</a:t>
            </a:r>
            <a:endParaRPr sz="2000">
              <a:solidFill>
                <a:schemeClr val="lt1"/>
              </a:solidFill>
              <a:latin typeface="Anaheim"/>
              <a:ea typeface="Anaheim"/>
              <a:cs typeface="Anaheim"/>
              <a:sym typeface="Anaheim"/>
            </a:endParaRPr>
          </a:p>
          <a:p>
            <a:pPr marL="457211" indent="-355610">
              <a:buClr>
                <a:schemeClr val="accent6"/>
              </a:buClr>
              <a:buSzPts val="2000"/>
              <a:buFont typeface="Anaheim"/>
              <a:buChar char="●"/>
            </a:pPr>
            <a:r>
              <a:rPr lang="en" sz="2000">
                <a:solidFill>
                  <a:schemeClr val="lt1"/>
                </a:solidFill>
                <a:latin typeface="Anaheim"/>
                <a:ea typeface="Anaheim"/>
                <a:cs typeface="Anaheim"/>
                <a:sym typeface="Anaheim"/>
              </a:rPr>
              <a:t>Write your recommendations here</a:t>
            </a:r>
            <a:endParaRPr sz="2000">
              <a:solidFill>
                <a:schemeClr val="lt1"/>
              </a:solidFill>
              <a:latin typeface="Anaheim"/>
              <a:ea typeface="Anaheim"/>
              <a:cs typeface="Anaheim"/>
              <a:sym typeface="Anaheim"/>
            </a:endParaRPr>
          </a:p>
        </p:txBody>
      </p:sp>
      <p:grpSp>
        <p:nvGrpSpPr>
          <p:cNvPr id="146" name="Google Shape;146;p20"/>
          <p:cNvGrpSpPr/>
          <p:nvPr/>
        </p:nvGrpSpPr>
        <p:grpSpPr>
          <a:xfrm>
            <a:off x="2685672" y="9255467"/>
            <a:ext cx="729674" cy="731502"/>
            <a:chOff x="1151388" y="3752216"/>
            <a:chExt cx="1104061" cy="1103988"/>
          </a:xfrm>
        </p:grpSpPr>
        <p:sp>
          <p:nvSpPr>
            <p:cNvPr id="147" name="Google Shape;147;p20"/>
            <p:cNvSpPr/>
            <p:nvPr/>
          </p:nvSpPr>
          <p:spPr>
            <a:xfrm>
              <a:off x="1151388" y="4112599"/>
              <a:ext cx="622866" cy="294431"/>
            </a:xfrm>
            <a:custGeom>
              <a:avLst/>
              <a:gdLst/>
              <a:ahLst/>
              <a:cxnLst/>
              <a:rect l="l" t="t" r="r" b="b"/>
              <a:pathLst>
                <a:path w="8481" h="4009" extrusionOk="0">
                  <a:moveTo>
                    <a:pt x="566" y="1"/>
                  </a:moveTo>
                  <a:lnTo>
                    <a:pt x="438" y="52"/>
                  </a:lnTo>
                  <a:lnTo>
                    <a:pt x="309" y="103"/>
                  </a:lnTo>
                  <a:lnTo>
                    <a:pt x="206" y="206"/>
                  </a:lnTo>
                  <a:lnTo>
                    <a:pt x="129" y="309"/>
                  </a:lnTo>
                  <a:lnTo>
                    <a:pt x="78" y="412"/>
                  </a:lnTo>
                  <a:lnTo>
                    <a:pt x="27" y="540"/>
                  </a:lnTo>
                  <a:lnTo>
                    <a:pt x="1" y="694"/>
                  </a:lnTo>
                  <a:lnTo>
                    <a:pt x="1" y="3315"/>
                  </a:lnTo>
                  <a:lnTo>
                    <a:pt x="27" y="3444"/>
                  </a:lnTo>
                  <a:lnTo>
                    <a:pt x="78" y="3572"/>
                  </a:lnTo>
                  <a:lnTo>
                    <a:pt x="129" y="3701"/>
                  </a:lnTo>
                  <a:lnTo>
                    <a:pt x="206" y="3803"/>
                  </a:lnTo>
                  <a:lnTo>
                    <a:pt x="309" y="3881"/>
                  </a:lnTo>
                  <a:lnTo>
                    <a:pt x="438" y="3958"/>
                  </a:lnTo>
                  <a:lnTo>
                    <a:pt x="566" y="3983"/>
                  </a:lnTo>
                  <a:lnTo>
                    <a:pt x="720" y="4009"/>
                  </a:lnTo>
                  <a:lnTo>
                    <a:pt x="7786" y="4009"/>
                  </a:lnTo>
                  <a:lnTo>
                    <a:pt x="7915" y="3983"/>
                  </a:lnTo>
                  <a:lnTo>
                    <a:pt x="8043" y="3958"/>
                  </a:lnTo>
                  <a:lnTo>
                    <a:pt x="8172" y="3881"/>
                  </a:lnTo>
                  <a:lnTo>
                    <a:pt x="8275" y="3803"/>
                  </a:lnTo>
                  <a:lnTo>
                    <a:pt x="8352" y="3701"/>
                  </a:lnTo>
                  <a:lnTo>
                    <a:pt x="8429" y="3572"/>
                  </a:lnTo>
                  <a:lnTo>
                    <a:pt x="8454" y="3444"/>
                  </a:lnTo>
                  <a:lnTo>
                    <a:pt x="8480" y="3315"/>
                  </a:lnTo>
                  <a:lnTo>
                    <a:pt x="8480" y="694"/>
                  </a:lnTo>
                  <a:lnTo>
                    <a:pt x="8454" y="540"/>
                  </a:lnTo>
                  <a:lnTo>
                    <a:pt x="8429" y="412"/>
                  </a:lnTo>
                  <a:lnTo>
                    <a:pt x="8352" y="309"/>
                  </a:lnTo>
                  <a:lnTo>
                    <a:pt x="8275" y="206"/>
                  </a:lnTo>
                  <a:lnTo>
                    <a:pt x="8172" y="103"/>
                  </a:lnTo>
                  <a:lnTo>
                    <a:pt x="8043" y="52"/>
                  </a:lnTo>
                  <a:lnTo>
                    <a:pt x="7915"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8" name="Google Shape;148;p20"/>
            <p:cNvSpPr/>
            <p:nvPr/>
          </p:nvSpPr>
          <p:spPr>
            <a:xfrm>
              <a:off x="1853425" y="3863482"/>
              <a:ext cx="347310" cy="375658"/>
            </a:xfrm>
            <a:custGeom>
              <a:avLst/>
              <a:gdLst/>
              <a:ahLst/>
              <a:cxnLst/>
              <a:rect l="l" t="t" r="r" b="b"/>
              <a:pathLst>
                <a:path w="4729" h="5115" extrusionOk="0">
                  <a:moveTo>
                    <a:pt x="2364" y="1543"/>
                  </a:moveTo>
                  <a:lnTo>
                    <a:pt x="2570" y="1568"/>
                  </a:lnTo>
                  <a:lnTo>
                    <a:pt x="2750" y="1620"/>
                  </a:lnTo>
                  <a:lnTo>
                    <a:pt x="2929" y="1723"/>
                  </a:lnTo>
                  <a:lnTo>
                    <a:pt x="3084" y="1851"/>
                  </a:lnTo>
                  <a:lnTo>
                    <a:pt x="3186" y="1979"/>
                  </a:lnTo>
                  <a:lnTo>
                    <a:pt x="3289" y="2159"/>
                  </a:lnTo>
                  <a:lnTo>
                    <a:pt x="3341" y="2339"/>
                  </a:lnTo>
                  <a:lnTo>
                    <a:pt x="3366" y="2545"/>
                  </a:lnTo>
                  <a:lnTo>
                    <a:pt x="3341" y="2750"/>
                  </a:lnTo>
                  <a:lnTo>
                    <a:pt x="3289" y="2956"/>
                  </a:lnTo>
                  <a:lnTo>
                    <a:pt x="3186" y="3110"/>
                  </a:lnTo>
                  <a:lnTo>
                    <a:pt x="3084" y="3264"/>
                  </a:lnTo>
                  <a:lnTo>
                    <a:pt x="2929" y="3393"/>
                  </a:lnTo>
                  <a:lnTo>
                    <a:pt x="2750" y="3470"/>
                  </a:lnTo>
                  <a:lnTo>
                    <a:pt x="2570" y="3547"/>
                  </a:lnTo>
                  <a:lnTo>
                    <a:pt x="2364" y="3573"/>
                  </a:lnTo>
                  <a:lnTo>
                    <a:pt x="2159" y="3547"/>
                  </a:lnTo>
                  <a:lnTo>
                    <a:pt x="1979" y="3470"/>
                  </a:lnTo>
                  <a:lnTo>
                    <a:pt x="1799" y="3393"/>
                  </a:lnTo>
                  <a:lnTo>
                    <a:pt x="1645" y="3264"/>
                  </a:lnTo>
                  <a:lnTo>
                    <a:pt x="1516" y="3110"/>
                  </a:lnTo>
                  <a:lnTo>
                    <a:pt x="1439" y="2956"/>
                  </a:lnTo>
                  <a:lnTo>
                    <a:pt x="1362" y="2750"/>
                  </a:lnTo>
                  <a:lnTo>
                    <a:pt x="1336" y="2545"/>
                  </a:lnTo>
                  <a:lnTo>
                    <a:pt x="1362" y="2339"/>
                  </a:lnTo>
                  <a:lnTo>
                    <a:pt x="1439" y="2159"/>
                  </a:lnTo>
                  <a:lnTo>
                    <a:pt x="1516" y="1979"/>
                  </a:lnTo>
                  <a:lnTo>
                    <a:pt x="1645" y="1851"/>
                  </a:lnTo>
                  <a:lnTo>
                    <a:pt x="1799" y="1723"/>
                  </a:lnTo>
                  <a:lnTo>
                    <a:pt x="1979" y="1620"/>
                  </a:lnTo>
                  <a:lnTo>
                    <a:pt x="2159" y="1568"/>
                  </a:lnTo>
                  <a:lnTo>
                    <a:pt x="2364" y="1543"/>
                  </a:lnTo>
                  <a:close/>
                  <a:moveTo>
                    <a:pt x="2159" y="1"/>
                  </a:moveTo>
                  <a:lnTo>
                    <a:pt x="2056" y="27"/>
                  </a:lnTo>
                  <a:lnTo>
                    <a:pt x="1979" y="52"/>
                  </a:lnTo>
                  <a:lnTo>
                    <a:pt x="1902" y="129"/>
                  </a:lnTo>
                  <a:lnTo>
                    <a:pt x="1876" y="232"/>
                  </a:lnTo>
                  <a:lnTo>
                    <a:pt x="1773" y="643"/>
                  </a:lnTo>
                  <a:lnTo>
                    <a:pt x="1722" y="772"/>
                  </a:lnTo>
                  <a:lnTo>
                    <a:pt x="1645" y="849"/>
                  </a:lnTo>
                  <a:lnTo>
                    <a:pt x="1259" y="1080"/>
                  </a:lnTo>
                  <a:lnTo>
                    <a:pt x="1131" y="1106"/>
                  </a:lnTo>
                  <a:lnTo>
                    <a:pt x="1002" y="1106"/>
                  </a:lnTo>
                  <a:lnTo>
                    <a:pt x="566" y="952"/>
                  </a:lnTo>
                  <a:lnTo>
                    <a:pt x="488" y="952"/>
                  </a:lnTo>
                  <a:lnTo>
                    <a:pt x="386" y="977"/>
                  </a:lnTo>
                  <a:lnTo>
                    <a:pt x="309" y="1029"/>
                  </a:lnTo>
                  <a:lnTo>
                    <a:pt x="257" y="1106"/>
                  </a:lnTo>
                  <a:lnTo>
                    <a:pt x="52" y="1466"/>
                  </a:lnTo>
                  <a:lnTo>
                    <a:pt x="0" y="1543"/>
                  </a:lnTo>
                  <a:lnTo>
                    <a:pt x="0" y="1645"/>
                  </a:lnTo>
                  <a:lnTo>
                    <a:pt x="26" y="1723"/>
                  </a:lnTo>
                  <a:lnTo>
                    <a:pt x="77" y="1800"/>
                  </a:lnTo>
                  <a:lnTo>
                    <a:pt x="411" y="2108"/>
                  </a:lnTo>
                  <a:lnTo>
                    <a:pt x="488" y="2211"/>
                  </a:lnTo>
                  <a:lnTo>
                    <a:pt x="540" y="2339"/>
                  </a:lnTo>
                  <a:lnTo>
                    <a:pt x="540" y="2776"/>
                  </a:lnTo>
                  <a:lnTo>
                    <a:pt x="488" y="2904"/>
                  </a:lnTo>
                  <a:lnTo>
                    <a:pt x="411" y="3007"/>
                  </a:lnTo>
                  <a:lnTo>
                    <a:pt x="77" y="3290"/>
                  </a:lnTo>
                  <a:lnTo>
                    <a:pt x="26" y="3367"/>
                  </a:lnTo>
                  <a:lnTo>
                    <a:pt x="0" y="3470"/>
                  </a:lnTo>
                  <a:lnTo>
                    <a:pt x="0" y="3573"/>
                  </a:lnTo>
                  <a:lnTo>
                    <a:pt x="52" y="3650"/>
                  </a:lnTo>
                  <a:lnTo>
                    <a:pt x="257" y="4009"/>
                  </a:lnTo>
                  <a:lnTo>
                    <a:pt x="309" y="4086"/>
                  </a:lnTo>
                  <a:lnTo>
                    <a:pt x="386" y="4138"/>
                  </a:lnTo>
                  <a:lnTo>
                    <a:pt x="488" y="4163"/>
                  </a:lnTo>
                  <a:lnTo>
                    <a:pt x="566" y="4138"/>
                  </a:lnTo>
                  <a:lnTo>
                    <a:pt x="1002" y="4009"/>
                  </a:lnTo>
                  <a:lnTo>
                    <a:pt x="1131" y="3984"/>
                  </a:lnTo>
                  <a:lnTo>
                    <a:pt x="1259" y="4035"/>
                  </a:lnTo>
                  <a:lnTo>
                    <a:pt x="1645" y="4241"/>
                  </a:lnTo>
                  <a:lnTo>
                    <a:pt x="1722" y="4343"/>
                  </a:lnTo>
                  <a:lnTo>
                    <a:pt x="1773" y="4446"/>
                  </a:lnTo>
                  <a:lnTo>
                    <a:pt x="1876" y="4883"/>
                  </a:lnTo>
                  <a:lnTo>
                    <a:pt x="1902" y="4986"/>
                  </a:lnTo>
                  <a:lnTo>
                    <a:pt x="1979" y="5037"/>
                  </a:lnTo>
                  <a:lnTo>
                    <a:pt x="2056" y="5088"/>
                  </a:lnTo>
                  <a:lnTo>
                    <a:pt x="2159" y="5114"/>
                  </a:lnTo>
                  <a:lnTo>
                    <a:pt x="2570" y="5114"/>
                  </a:lnTo>
                  <a:lnTo>
                    <a:pt x="2672" y="5088"/>
                  </a:lnTo>
                  <a:lnTo>
                    <a:pt x="2750" y="5037"/>
                  </a:lnTo>
                  <a:lnTo>
                    <a:pt x="2801" y="4986"/>
                  </a:lnTo>
                  <a:lnTo>
                    <a:pt x="2852" y="4883"/>
                  </a:lnTo>
                  <a:lnTo>
                    <a:pt x="2929" y="4446"/>
                  </a:lnTo>
                  <a:lnTo>
                    <a:pt x="2981" y="4343"/>
                  </a:lnTo>
                  <a:lnTo>
                    <a:pt x="3084" y="4241"/>
                  </a:lnTo>
                  <a:lnTo>
                    <a:pt x="3469" y="4035"/>
                  </a:lnTo>
                  <a:lnTo>
                    <a:pt x="3597" y="3984"/>
                  </a:lnTo>
                  <a:lnTo>
                    <a:pt x="3726" y="4009"/>
                  </a:lnTo>
                  <a:lnTo>
                    <a:pt x="4137" y="4138"/>
                  </a:lnTo>
                  <a:lnTo>
                    <a:pt x="4240" y="4163"/>
                  </a:lnTo>
                  <a:lnTo>
                    <a:pt x="4343" y="4138"/>
                  </a:lnTo>
                  <a:lnTo>
                    <a:pt x="4420" y="4086"/>
                  </a:lnTo>
                  <a:lnTo>
                    <a:pt x="4471" y="4009"/>
                  </a:lnTo>
                  <a:lnTo>
                    <a:pt x="4677" y="3650"/>
                  </a:lnTo>
                  <a:lnTo>
                    <a:pt x="4702" y="3573"/>
                  </a:lnTo>
                  <a:lnTo>
                    <a:pt x="4728" y="3470"/>
                  </a:lnTo>
                  <a:lnTo>
                    <a:pt x="4677" y="3367"/>
                  </a:lnTo>
                  <a:lnTo>
                    <a:pt x="4625" y="3290"/>
                  </a:lnTo>
                  <a:lnTo>
                    <a:pt x="4291" y="3007"/>
                  </a:lnTo>
                  <a:lnTo>
                    <a:pt x="4214" y="2904"/>
                  </a:lnTo>
                  <a:lnTo>
                    <a:pt x="4188" y="2776"/>
                  </a:lnTo>
                  <a:lnTo>
                    <a:pt x="4188" y="2339"/>
                  </a:lnTo>
                  <a:lnTo>
                    <a:pt x="4214" y="2211"/>
                  </a:lnTo>
                  <a:lnTo>
                    <a:pt x="4291" y="2108"/>
                  </a:lnTo>
                  <a:lnTo>
                    <a:pt x="4625" y="1800"/>
                  </a:lnTo>
                  <a:lnTo>
                    <a:pt x="4677" y="1723"/>
                  </a:lnTo>
                  <a:lnTo>
                    <a:pt x="4728" y="1645"/>
                  </a:lnTo>
                  <a:lnTo>
                    <a:pt x="4702" y="1543"/>
                  </a:lnTo>
                  <a:lnTo>
                    <a:pt x="4677" y="1466"/>
                  </a:lnTo>
                  <a:lnTo>
                    <a:pt x="4471" y="1106"/>
                  </a:lnTo>
                  <a:lnTo>
                    <a:pt x="4420" y="1029"/>
                  </a:lnTo>
                  <a:lnTo>
                    <a:pt x="4343" y="977"/>
                  </a:lnTo>
                  <a:lnTo>
                    <a:pt x="4240" y="952"/>
                  </a:lnTo>
                  <a:lnTo>
                    <a:pt x="4137" y="952"/>
                  </a:lnTo>
                  <a:lnTo>
                    <a:pt x="3726" y="1106"/>
                  </a:lnTo>
                  <a:lnTo>
                    <a:pt x="3597" y="1106"/>
                  </a:lnTo>
                  <a:lnTo>
                    <a:pt x="3469" y="1080"/>
                  </a:lnTo>
                  <a:lnTo>
                    <a:pt x="3084" y="849"/>
                  </a:lnTo>
                  <a:lnTo>
                    <a:pt x="2981" y="772"/>
                  </a:lnTo>
                  <a:lnTo>
                    <a:pt x="2929" y="643"/>
                  </a:lnTo>
                  <a:lnTo>
                    <a:pt x="2852" y="232"/>
                  </a:lnTo>
                  <a:lnTo>
                    <a:pt x="2801" y="129"/>
                  </a:lnTo>
                  <a:lnTo>
                    <a:pt x="2750" y="52"/>
                  </a:lnTo>
                  <a:lnTo>
                    <a:pt x="2672" y="27"/>
                  </a:lnTo>
                  <a:lnTo>
                    <a:pt x="257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49" name="Google Shape;149;p20"/>
            <p:cNvSpPr/>
            <p:nvPr/>
          </p:nvSpPr>
          <p:spPr>
            <a:xfrm>
              <a:off x="1430690" y="4659892"/>
              <a:ext cx="66098" cy="64189"/>
            </a:xfrm>
            <a:custGeom>
              <a:avLst/>
              <a:gdLst/>
              <a:ahLst/>
              <a:cxnLst/>
              <a:rect l="l" t="t" r="r" b="b"/>
              <a:pathLst>
                <a:path w="900" h="874" extrusionOk="0">
                  <a:moveTo>
                    <a:pt x="1" y="0"/>
                  </a:moveTo>
                  <a:lnTo>
                    <a:pt x="1" y="874"/>
                  </a:lnTo>
                  <a:lnTo>
                    <a:pt x="900" y="874"/>
                  </a:lnTo>
                  <a:lnTo>
                    <a:pt x="900" y="0"/>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50" name="Google Shape;150;p20"/>
            <p:cNvSpPr/>
            <p:nvPr/>
          </p:nvSpPr>
          <p:spPr>
            <a:xfrm>
              <a:off x="1151388" y="4790032"/>
              <a:ext cx="1104061" cy="66172"/>
            </a:xfrm>
            <a:custGeom>
              <a:avLst/>
              <a:gdLst/>
              <a:ahLst/>
              <a:cxnLst/>
              <a:rect l="l" t="t" r="r" b="b"/>
              <a:pathLst>
                <a:path w="15033" h="901" extrusionOk="0">
                  <a:moveTo>
                    <a:pt x="78" y="1"/>
                  </a:moveTo>
                  <a:lnTo>
                    <a:pt x="52" y="27"/>
                  </a:lnTo>
                  <a:lnTo>
                    <a:pt x="27" y="78"/>
                  </a:lnTo>
                  <a:lnTo>
                    <a:pt x="1" y="129"/>
                  </a:lnTo>
                  <a:lnTo>
                    <a:pt x="1" y="798"/>
                  </a:lnTo>
                  <a:lnTo>
                    <a:pt x="27" y="849"/>
                  </a:lnTo>
                  <a:lnTo>
                    <a:pt x="52" y="875"/>
                  </a:lnTo>
                  <a:lnTo>
                    <a:pt x="78" y="900"/>
                  </a:lnTo>
                  <a:lnTo>
                    <a:pt x="14981" y="900"/>
                  </a:lnTo>
                  <a:lnTo>
                    <a:pt x="15007" y="875"/>
                  </a:lnTo>
                  <a:lnTo>
                    <a:pt x="15032" y="849"/>
                  </a:lnTo>
                  <a:lnTo>
                    <a:pt x="15032" y="798"/>
                  </a:lnTo>
                  <a:lnTo>
                    <a:pt x="15032" y="129"/>
                  </a:lnTo>
                  <a:lnTo>
                    <a:pt x="15032" y="78"/>
                  </a:lnTo>
                  <a:lnTo>
                    <a:pt x="15007" y="27"/>
                  </a:lnTo>
                  <a:lnTo>
                    <a:pt x="14981" y="1"/>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51" name="Google Shape;151;p20"/>
            <p:cNvSpPr/>
            <p:nvPr/>
          </p:nvSpPr>
          <p:spPr>
            <a:xfrm>
              <a:off x="1155207" y="3752216"/>
              <a:ext cx="617137" cy="137778"/>
            </a:xfrm>
            <a:custGeom>
              <a:avLst/>
              <a:gdLst/>
              <a:ahLst/>
              <a:cxnLst/>
              <a:rect l="l" t="t" r="r" b="b"/>
              <a:pathLst>
                <a:path w="8403" h="1876" extrusionOk="0">
                  <a:moveTo>
                    <a:pt x="977" y="0"/>
                  </a:moveTo>
                  <a:lnTo>
                    <a:pt x="822" y="26"/>
                  </a:lnTo>
                  <a:lnTo>
                    <a:pt x="694" y="103"/>
                  </a:lnTo>
                  <a:lnTo>
                    <a:pt x="591" y="206"/>
                  </a:lnTo>
                  <a:lnTo>
                    <a:pt x="514" y="308"/>
                  </a:lnTo>
                  <a:lnTo>
                    <a:pt x="0" y="1876"/>
                  </a:lnTo>
                  <a:lnTo>
                    <a:pt x="8402" y="1876"/>
                  </a:lnTo>
                  <a:lnTo>
                    <a:pt x="7888" y="308"/>
                  </a:lnTo>
                  <a:lnTo>
                    <a:pt x="7811" y="206"/>
                  </a:lnTo>
                  <a:lnTo>
                    <a:pt x="7709" y="103"/>
                  </a:lnTo>
                  <a:lnTo>
                    <a:pt x="7580" y="26"/>
                  </a:lnTo>
                  <a:lnTo>
                    <a:pt x="7426"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52" name="Google Shape;152;p20"/>
            <p:cNvSpPr/>
            <p:nvPr/>
          </p:nvSpPr>
          <p:spPr>
            <a:xfrm>
              <a:off x="1151388" y="3859736"/>
              <a:ext cx="622866" cy="266156"/>
            </a:xfrm>
            <a:custGeom>
              <a:avLst/>
              <a:gdLst/>
              <a:ahLst/>
              <a:cxnLst/>
              <a:rect l="l" t="t" r="r" b="b"/>
              <a:pathLst>
                <a:path w="8481" h="3624" extrusionOk="0">
                  <a:moveTo>
                    <a:pt x="540" y="1"/>
                  </a:moveTo>
                  <a:lnTo>
                    <a:pt x="412" y="52"/>
                  </a:lnTo>
                  <a:lnTo>
                    <a:pt x="309" y="103"/>
                  </a:lnTo>
                  <a:lnTo>
                    <a:pt x="206" y="180"/>
                  </a:lnTo>
                  <a:lnTo>
                    <a:pt x="129" y="283"/>
                  </a:lnTo>
                  <a:lnTo>
                    <a:pt x="52" y="412"/>
                  </a:lnTo>
                  <a:lnTo>
                    <a:pt x="27" y="540"/>
                  </a:lnTo>
                  <a:lnTo>
                    <a:pt x="1" y="669"/>
                  </a:lnTo>
                  <a:lnTo>
                    <a:pt x="1" y="2955"/>
                  </a:lnTo>
                  <a:lnTo>
                    <a:pt x="27" y="3084"/>
                  </a:lnTo>
                  <a:lnTo>
                    <a:pt x="52" y="3212"/>
                  </a:lnTo>
                  <a:lnTo>
                    <a:pt x="129" y="3341"/>
                  </a:lnTo>
                  <a:lnTo>
                    <a:pt x="206" y="3444"/>
                  </a:lnTo>
                  <a:lnTo>
                    <a:pt x="309" y="3521"/>
                  </a:lnTo>
                  <a:lnTo>
                    <a:pt x="412" y="3572"/>
                  </a:lnTo>
                  <a:lnTo>
                    <a:pt x="540" y="3624"/>
                  </a:lnTo>
                  <a:lnTo>
                    <a:pt x="7940" y="3624"/>
                  </a:lnTo>
                  <a:lnTo>
                    <a:pt x="8069" y="3572"/>
                  </a:lnTo>
                  <a:lnTo>
                    <a:pt x="8197" y="3521"/>
                  </a:lnTo>
                  <a:lnTo>
                    <a:pt x="8275" y="3444"/>
                  </a:lnTo>
                  <a:lnTo>
                    <a:pt x="8377" y="3341"/>
                  </a:lnTo>
                  <a:lnTo>
                    <a:pt x="8429" y="3212"/>
                  </a:lnTo>
                  <a:lnTo>
                    <a:pt x="8454" y="3084"/>
                  </a:lnTo>
                  <a:lnTo>
                    <a:pt x="8480" y="2955"/>
                  </a:lnTo>
                  <a:lnTo>
                    <a:pt x="8480" y="669"/>
                  </a:lnTo>
                  <a:lnTo>
                    <a:pt x="8454" y="540"/>
                  </a:lnTo>
                  <a:lnTo>
                    <a:pt x="8429" y="412"/>
                  </a:lnTo>
                  <a:lnTo>
                    <a:pt x="8377" y="283"/>
                  </a:lnTo>
                  <a:lnTo>
                    <a:pt x="8275" y="180"/>
                  </a:lnTo>
                  <a:lnTo>
                    <a:pt x="8197" y="103"/>
                  </a:lnTo>
                  <a:lnTo>
                    <a:pt x="8069" y="52"/>
                  </a:lnTo>
                  <a:lnTo>
                    <a:pt x="7940"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53" name="Google Shape;153;p20"/>
            <p:cNvSpPr/>
            <p:nvPr/>
          </p:nvSpPr>
          <p:spPr>
            <a:xfrm>
              <a:off x="1219322" y="3925761"/>
              <a:ext cx="488833" cy="134106"/>
            </a:xfrm>
            <a:custGeom>
              <a:avLst/>
              <a:gdLst/>
              <a:ahLst/>
              <a:cxnLst/>
              <a:rect l="l" t="t" r="r" b="b"/>
              <a:pathLst>
                <a:path w="6656" h="1826" extrusionOk="0">
                  <a:moveTo>
                    <a:pt x="104" y="1"/>
                  </a:moveTo>
                  <a:lnTo>
                    <a:pt x="78" y="27"/>
                  </a:lnTo>
                  <a:lnTo>
                    <a:pt x="27" y="52"/>
                  </a:lnTo>
                  <a:lnTo>
                    <a:pt x="1" y="78"/>
                  </a:lnTo>
                  <a:lnTo>
                    <a:pt x="1" y="129"/>
                  </a:lnTo>
                  <a:lnTo>
                    <a:pt x="1" y="1697"/>
                  </a:lnTo>
                  <a:lnTo>
                    <a:pt x="1" y="1748"/>
                  </a:lnTo>
                  <a:lnTo>
                    <a:pt x="27" y="1774"/>
                  </a:lnTo>
                  <a:lnTo>
                    <a:pt x="78" y="1800"/>
                  </a:lnTo>
                  <a:lnTo>
                    <a:pt x="104" y="1825"/>
                  </a:lnTo>
                  <a:lnTo>
                    <a:pt x="6527" y="1825"/>
                  </a:lnTo>
                  <a:lnTo>
                    <a:pt x="6579" y="1800"/>
                  </a:lnTo>
                  <a:lnTo>
                    <a:pt x="6604" y="1774"/>
                  </a:lnTo>
                  <a:lnTo>
                    <a:pt x="6630" y="1748"/>
                  </a:lnTo>
                  <a:lnTo>
                    <a:pt x="6656" y="1697"/>
                  </a:lnTo>
                  <a:lnTo>
                    <a:pt x="6656" y="129"/>
                  </a:lnTo>
                  <a:lnTo>
                    <a:pt x="6630" y="78"/>
                  </a:lnTo>
                  <a:lnTo>
                    <a:pt x="6604"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4" name="Google Shape;154;p20"/>
            <p:cNvSpPr/>
            <p:nvPr/>
          </p:nvSpPr>
          <p:spPr>
            <a:xfrm>
              <a:off x="1287256" y="3925761"/>
              <a:ext cx="68008" cy="71827"/>
            </a:xfrm>
            <a:custGeom>
              <a:avLst/>
              <a:gdLst/>
              <a:ahLst/>
              <a:cxnLst/>
              <a:rect l="l" t="t" r="r" b="b"/>
              <a:pathLst>
                <a:path w="926" h="978" extrusionOk="0">
                  <a:moveTo>
                    <a:pt x="1" y="1"/>
                  </a:moveTo>
                  <a:lnTo>
                    <a:pt x="1" y="515"/>
                  </a:lnTo>
                  <a:lnTo>
                    <a:pt x="27" y="618"/>
                  </a:lnTo>
                  <a:lnTo>
                    <a:pt x="52" y="695"/>
                  </a:lnTo>
                  <a:lnTo>
                    <a:pt x="78" y="772"/>
                  </a:lnTo>
                  <a:lnTo>
                    <a:pt x="129" y="849"/>
                  </a:lnTo>
                  <a:lnTo>
                    <a:pt x="206" y="900"/>
                  </a:lnTo>
                  <a:lnTo>
                    <a:pt x="284" y="926"/>
                  </a:lnTo>
                  <a:lnTo>
                    <a:pt x="361" y="977"/>
                  </a:lnTo>
                  <a:lnTo>
                    <a:pt x="540" y="977"/>
                  </a:lnTo>
                  <a:lnTo>
                    <a:pt x="643" y="926"/>
                  </a:lnTo>
                  <a:lnTo>
                    <a:pt x="720" y="900"/>
                  </a:lnTo>
                  <a:lnTo>
                    <a:pt x="772" y="849"/>
                  </a:lnTo>
                  <a:lnTo>
                    <a:pt x="849" y="772"/>
                  </a:lnTo>
                  <a:lnTo>
                    <a:pt x="874" y="695"/>
                  </a:lnTo>
                  <a:lnTo>
                    <a:pt x="900" y="618"/>
                  </a:lnTo>
                  <a:lnTo>
                    <a:pt x="926" y="515"/>
                  </a:lnTo>
                  <a:lnTo>
                    <a:pt x="926"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5" name="Google Shape;155;p20"/>
            <p:cNvSpPr/>
            <p:nvPr/>
          </p:nvSpPr>
          <p:spPr>
            <a:xfrm>
              <a:off x="1398595" y="3925761"/>
              <a:ext cx="66172" cy="71827"/>
            </a:xfrm>
            <a:custGeom>
              <a:avLst/>
              <a:gdLst/>
              <a:ahLst/>
              <a:cxnLst/>
              <a:rect l="l" t="t" r="r" b="b"/>
              <a:pathLst>
                <a:path w="901" h="978" extrusionOk="0">
                  <a:moveTo>
                    <a:pt x="1" y="1"/>
                  </a:moveTo>
                  <a:lnTo>
                    <a:pt x="1" y="515"/>
                  </a:lnTo>
                  <a:lnTo>
                    <a:pt x="1" y="618"/>
                  </a:lnTo>
                  <a:lnTo>
                    <a:pt x="27" y="695"/>
                  </a:lnTo>
                  <a:lnTo>
                    <a:pt x="78" y="772"/>
                  </a:lnTo>
                  <a:lnTo>
                    <a:pt x="129" y="849"/>
                  </a:lnTo>
                  <a:lnTo>
                    <a:pt x="206" y="900"/>
                  </a:lnTo>
                  <a:lnTo>
                    <a:pt x="283" y="926"/>
                  </a:lnTo>
                  <a:lnTo>
                    <a:pt x="361" y="977"/>
                  </a:lnTo>
                  <a:lnTo>
                    <a:pt x="540" y="977"/>
                  </a:lnTo>
                  <a:lnTo>
                    <a:pt x="643" y="926"/>
                  </a:lnTo>
                  <a:lnTo>
                    <a:pt x="720" y="900"/>
                  </a:lnTo>
                  <a:lnTo>
                    <a:pt x="772" y="849"/>
                  </a:lnTo>
                  <a:lnTo>
                    <a:pt x="823" y="772"/>
                  </a:lnTo>
                  <a:lnTo>
                    <a:pt x="874" y="695"/>
                  </a:lnTo>
                  <a:lnTo>
                    <a:pt x="900" y="618"/>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6" name="Google Shape;156;p20"/>
            <p:cNvSpPr/>
            <p:nvPr/>
          </p:nvSpPr>
          <p:spPr>
            <a:xfrm>
              <a:off x="1219322" y="4191843"/>
              <a:ext cx="488833" cy="134106"/>
            </a:xfrm>
            <a:custGeom>
              <a:avLst/>
              <a:gdLst/>
              <a:ahLst/>
              <a:cxnLst/>
              <a:rect l="l" t="t" r="r" b="b"/>
              <a:pathLst>
                <a:path w="6656" h="1826" extrusionOk="0">
                  <a:moveTo>
                    <a:pt x="104" y="1"/>
                  </a:moveTo>
                  <a:lnTo>
                    <a:pt x="78" y="27"/>
                  </a:lnTo>
                  <a:lnTo>
                    <a:pt x="27" y="52"/>
                  </a:lnTo>
                  <a:lnTo>
                    <a:pt x="1" y="78"/>
                  </a:lnTo>
                  <a:lnTo>
                    <a:pt x="1" y="129"/>
                  </a:lnTo>
                  <a:lnTo>
                    <a:pt x="1" y="1697"/>
                  </a:lnTo>
                  <a:lnTo>
                    <a:pt x="1" y="1748"/>
                  </a:lnTo>
                  <a:lnTo>
                    <a:pt x="27" y="1799"/>
                  </a:lnTo>
                  <a:lnTo>
                    <a:pt x="78" y="1825"/>
                  </a:lnTo>
                  <a:lnTo>
                    <a:pt x="6579" y="1825"/>
                  </a:lnTo>
                  <a:lnTo>
                    <a:pt x="6604" y="1799"/>
                  </a:lnTo>
                  <a:lnTo>
                    <a:pt x="6630" y="1748"/>
                  </a:lnTo>
                  <a:lnTo>
                    <a:pt x="6656" y="1697"/>
                  </a:lnTo>
                  <a:lnTo>
                    <a:pt x="6656" y="129"/>
                  </a:lnTo>
                  <a:lnTo>
                    <a:pt x="6630" y="78"/>
                  </a:lnTo>
                  <a:lnTo>
                    <a:pt x="6604"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7" name="Google Shape;157;p20"/>
            <p:cNvSpPr/>
            <p:nvPr/>
          </p:nvSpPr>
          <p:spPr>
            <a:xfrm>
              <a:off x="1287256" y="4191843"/>
              <a:ext cx="68008" cy="71827"/>
            </a:xfrm>
            <a:custGeom>
              <a:avLst/>
              <a:gdLst/>
              <a:ahLst/>
              <a:cxnLst/>
              <a:rect l="l" t="t" r="r" b="b"/>
              <a:pathLst>
                <a:path w="926" h="978" extrusionOk="0">
                  <a:moveTo>
                    <a:pt x="1" y="1"/>
                  </a:moveTo>
                  <a:lnTo>
                    <a:pt x="1" y="515"/>
                  </a:lnTo>
                  <a:lnTo>
                    <a:pt x="27" y="617"/>
                  </a:lnTo>
                  <a:lnTo>
                    <a:pt x="52" y="695"/>
                  </a:lnTo>
                  <a:lnTo>
                    <a:pt x="78" y="772"/>
                  </a:lnTo>
                  <a:lnTo>
                    <a:pt x="129" y="849"/>
                  </a:lnTo>
                  <a:lnTo>
                    <a:pt x="206" y="900"/>
                  </a:lnTo>
                  <a:lnTo>
                    <a:pt x="284" y="952"/>
                  </a:lnTo>
                  <a:lnTo>
                    <a:pt x="361" y="977"/>
                  </a:lnTo>
                  <a:lnTo>
                    <a:pt x="540" y="977"/>
                  </a:lnTo>
                  <a:lnTo>
                    <a:pt x="643" y="952"/>
                  </a:lnTo>
                  <a:lnTo>
                    <a:pt x="720" y="900"/>
                  </a:lnTo>
                  <a:lnTo>
                    <a:pt x="772" y="849"/>
                  </a:lnTo>
                  <a:lnTo>
                    <a:pt x="849" y="772"/>
                  </a:lnTo>
                  <a:lnTo>
                    <a:pt x="874" y="695"/>
                  </a:lnTo>
                  <a:lnTo>
                    <a:pt x="900" y="617"/>
                  </a:lnTo>
                  <a:lnTo>
                    <a:pt x="926" y="515"/>
                  </a:lnTo>
                  <a:lnTo>
                    <a:pt x="926"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8" name="Google Shape;158;p20"/>
            <p:cNvSpPr/>
            <p:nvPr/>
          </p:nvSpPr>
          <p:spPr>
            <a:xfrm>
              <a:off x="1398595" y="4191843"/>
              <a:ext cx="66172" cy="71827"/>
            </a:xfrm>
            <a:custGeom>
              <a:avLst/>
              <a:gdLst/>
              <a:ahLst/>
              <a:cxnLst/>
              <a:rect l="l" t="t" r="r" b="b"/>
              <a:pathLst>
                <a:path w="901" h="978" extrusionOk="0">
                  <a:moveTo>
                    <a:pt x="1" y="1"/>
                  </a:moveTo>
                  <a:lnTo>
                    <a:pt x="1" y="515"/>
                  </a:lnTo>
                  <a:lnTo>
                    <a:pt x="1" y="617"/>
                  </a:lnTo>
                  <a:lnTo>
                    <a:pt x="27" y="695"/>
                  </a:lnTo>
                  <a:lnTo>
                    <a:pt x="78" y="772"/>
                  </a:lnTo>
                  <a:lnTo>
                    <a:pt x="129" y="849"/>
                  </a:lnTo>
                  <a:lnTo>
                    <a:pt x="206" y="900"/>
                  </a:lnTo>
                  <a:lnTo>
                    <a:pt x="283" y="952"/>
                  </a:lnTo>
                  <a:lnTo>
                    <a:pt x="361" y="977"/>
                  </a:lnTo>
                  <a:lnTo>
                    <a:pt x="540" y="977"/>
                  </a:lnTo>
                  <a:lnTo>
                    <a:pt x="643" y="952"/>
                  </a:lnTo>
                  <a:lnTo>
                    <a:pt x="720" y="900"/>
                  </a:lnTo>
                  <a:lnTo>
                    <a:pt x="772" y="849"/>
                  </a:lnTo>
                  <a:lnTo>
                    <a:pt x="823" y="772"/>
                  </a:lnTo>
                  <a:lnTo>
                    <a:pt x="874" y="695"/>
                  </a:lnTo>
                  <a:lnTo>
                    <a:pt x="900" y="617"/>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9" name="Google Shape;159;p20"/>
            <p:cNvSpPr/>
            <p:nvPr/>
          </p:nvSpPr>
          <p:spPr>
            <a:xfrm>
              <a:off x="1151388" y="4391900"/>
              <a:ext cx="622866" cy="268065"/>
            </a:xfrm>
            <a:custGeom>
              <a:avLst/>
              <a:gdLst/>
              <a:ahLst/>
              <a:cxnLst/>
              <a:rect l="l" t="t" r="r" b="b"/>
              <a:pathLst>
                <a:path w="8481" h="3650" extrusionOk="0">
                  <a:moveTo>
                    <a:pt x="669" y="0"/>
                  </a:moveTo>
                  <a:lnTo>
                    <a:pt x="540" y="26"/>
                  </a:lnTo>
                  <a:lnTo>
                    <a:pt x="412" y="52"/>
                  </a:lnTo>
                  <a:lnTo>
                    <a:pt x="309" y="129"/>
                  </a:lnTo>
                  <a:lnTo>
                    <a:pt x="206" y="206"/>
                  </a:lnTo>
                  <a:lnTo>
                    <a:pt x="129" y="309"/>
                  </a:lnTo>
                  <a:lnTo>
                    <a:pt x="52" y="412"/>
                  </a:lnTo>
                  <a:lnTo>
                    <a:pt x="27" y="540"/>
                  </a:lnTo>
                  <a:lnTo>
                    <a:pt x="1" y="668"/>
                  </a:lnTo>
                  <a:lnTo>
                    <a:pt x="1" y="2981"/>
                  </a:lnTo>
                  <a:lnTo>
                    <a:pt x="27" y="3109"/>
                  </a:lnTo>
                  <a:lnTo>
                    <a:pt x="52" y="3238"/>
                  </a:lnTo>
                  <a:lnTo>
                    <a:pt x="129" y="3341"/>
                  </a:lnTo>
                  <a:lnTo>
                    <a:pt x="206" y="3443"/>
                  </a:lnTo>
                  <a:lnTo>
                    <a:pt x="309" y="3521"/>
                  </a:lnTo>
                  <a:lnTo>
                    <a:pt x="412" y="3598"/>
                  </a:lnTo>
                  <a:lnTo>
                    <a:pt x="540" y="3623"/>
                  </a:lnTo>
                  <a:lnTo>
                    <a:pt x="669" y="3649"/>
                  </a:lnTo>
                  <a:lnTo>
                    <a:pt x="7812" y="3649"/>
                  </a:lnTo>
                  <a:lnTo>
                    <a:pt x="7940" y="3623"/>
                  </a:lnTo>
                  <a:lnTo>
                    <a:pt x="8069" y="3598"/>
                  </a:lnTo>
                  <a:lnTo>
                    <a:pt x="8197" y="3521"/>
                  </a:lnTo>
                  <a:lnTo>
                    <a:pt x="8275" y="3443"/>
                  </a:lnTo>
                  <a:lnTo>
                    <a:pt x="8377" y="3341"/>
                  </a:lnTo>
                  <a:lnTo>
                    <a:pt x="8429" y="3238"/>
                  </a:lnTo>
                  <a:lnTo>
                    <a:pt x="8454" y="3109"/>
                  </a:lnTo>
                  <a:lnTo>
                    <a:pt x="8480" y="2981"/>
                  </a:lnTo>
                  <a:lnTo>
                    <a:pt x="8480" y="668"/>
                  </a:lnTo>
                  <a:lnTo>
                    <a:pt x="8454" y="540"/>
                  </a:lnTo>
                  <a:lnTo>
                    <a:pt x="8429" y="412"/>
                  </a:lnTo>
                  <a:lnTo>
                    <a:pt x="8377" y="309"/>
                  </a:lnTo>
                  <a:lnTo>
                    <a:pt x="8275" y="206"/>
                  </a:lnTo>
                  <a:lnTo>
                    <a:pt x="8197" y="129"/>
                  </a:lnTo>
                  <a:lnTo>
                    <a:pt x="8069" y="52"/>
                  </a:lnTo>
                  <a:lnTo>
                    <a:pt x="7940" y="26"/>
                  </a:lnTo>
                  <a:lnTo>
                    <a:pt x="7812" y="0"/>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60" name="Google Shape;160;p20"/>
            <p:cNvSpPr/>
            <p:nvPr/>
          </p:nvSpPr>
          <p:spPr>
            <a:xfrm>
              <a:off x="1219322" y="4459835"/>
              <a:ext cx="488833" cy="132196"/>
            </a:xfrm>
            <a:custGeom>
              <a:avLst/>
              <a:gdLst/>
              <a:ahLst/>
              <a:cxnLst/>
              <a:rect l="l" t="t" r="r" b="b"/>
              <a:pathLst>
                <a:path w="6656" h="1800" extrusionOk="0">
                  <a:moveTo>
                    <a:pt x="78" y="0"/>
                  </a:moveTo>
                  <a:lnTo>
                    <a:pt x="27" y="26"/>
                  </a:lnTo>
                  <a:lnTo>
                    <a:pt x="1" y="78"/>
                  </a:lnTo>
                  <a:lnTo>
                    <a:pt x="1" y="103"/>
                  </a:lnTo>
                  <a:lnTo>
                    <a:pt x="1" y="1696"/>
                  </a:lnTo>
                  <a:lnTo>
                    <a:pt x="1" y="1722"/>
                  </a:lnTo>
                  <a:lnTo>
                    <a:pt x="27" y="1773"/>
                  </a:lnTo>
                  <a:lnTo>
                    <a:pt x="78" y="1799"/>
                  </a:lnTo>
                  <a:lnTo>
                    <a:pt x="6579" y="1799"/>
                  </a:lnTo>
                  <a:lnTo>
                    <a:pt x="6604" y="1773"/>
                  </a:lnTo>
                  <a:lnTo>
                    <a:pt x="6630" y="1722"/>
                  </a:lnTo>
                  <a:lnTo>
                    <a:pt x="6656" y="1696"/>
                  </a:lnTo>
                  <a:lnTo>
                    <a:pt x="6656" y="103"/>
                  </a:lnTo>
                  <a:lnTo>
                    <a:pt x="6630" y="78"/>
                  </a:lnTo>
                  <a:lnTo>
                    <a:pt x="6604" y="26"/>
                  </a:lnTo>
                  <a:lnTo>
                    <a:pt x="6579"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1" name="Google Shape;161;p20"/>
            <p:cNvSpPr/>
            <p:nvPr/>
          </p:nvSpPr>
          <p:spPr>
            <a:xfrm>
              <a:off x="1287256" y="4459835"/>
              <a:ext cx="68008" cy="69917"/>
            </a:xfrm>
            <a:custGeom>
              <a:avLst/>
              <a:gdLst/>
              <a:ahLst/>
              <a:cxnLst/>
              <a:rect l="l" t="t" r="r" b="b"/>
              <a:pathLst>
                <a:path w="926" h="952" extrusionOk="0">
                  <a:moveTo>
                    <a:pt x="1" y="0"/>
                  </a:moveTo>
                  <a:lnTo>
                    <a:pt x="1" y="514"/>
                  </a:lnTo>
                  <a:lnTo>
                    <a:pt x="27" y="591"/>
                  </a:lnTo>
                  <a:lnTo>
                    <a:pt x="52" y="694"/>
                  </a:lnTo>
                  <a:lnTo>
                    <a:pt x="78" y="771"/>
                  </a:lnTo>
                  <a:lnTo>
                    <a:pt x="129" y="823"/>
                  </a:lnTo>
                  <a:lnTo>
                    <a:pt x="206" y="874"/>
                  </a:lnTo>
                  <a:lnTo>
                    <a:pt x="284" y="925"/>
                  </a:lnTo>
                  <a:lnTo>
                    <a:pt x="361" y="951"/>
                  </a:lnTo>
                  <a:lnTo>
                    <a:pt x="540" y="951"/>
                  </a:lnTo>
                  <a:lnTo>
                    <a:pt x="643" y="925"/>
                  </a:lnTo>
                  <a:lnTo>
                    <a:pt x="720" y="874"/>
                  </a:lnTo>
                  <a:lnTo>
                    <a:pt x="772" y="823"/>
                  </a:lnTo>
                  <a:lnTo>
                    <a:pt x="849" y="771"/>
                  </a:lnTo>
                  <a:lnTo>
                    <a:pt x="874" y="694"/>
                  </a:lnTo>
                  <a:lnTo>
                    <a:pt x="900" y="591"/>
                  </a:lnTo>
                  <a:lnTo>
                    <a:pt x="926" y="514"/>
                  </a:lnTo>
                  <a:lnTo>
                    <a:pt x="926"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2" name="Google Shape;162;p20"/>
            <p:cNvSpPr/>
            <p:nvPr/>
          </p:nvSpPr>
          <p:spPr>
            <a:xfrm>
              <a:off x="1398595" y="4459835"/>
              <a:ext cx="66172" cy="69917"/>
            </a:xfrm>
            <a:custGeom>
              <a:avLst/>
              <a:gdLst/>
              <a:ahLst/>
              <a:cxnLst/>
              <a:rect l="l" t="t" r="r" b="b"/>
              <a:pathLst>
                <a:path w="901" h="952" extrusionOk="0">
                  <a:moveTo>
                    <a:pt x="1" y="0"/>
                  </a:moveTo>
                  <a:lnTo>
                    <a:pt x="1" y="514"/>
                  </a:lnTo>
                  <a:lnTo>
                    <a:pt x="1" y="591"/>
                  </a:lnTo>
                  <a:lnTo>
                    <a:pt x="27" y="694"/>
                  </a:lnTo>
                  <a:lnTo>
                    <a:pt x="78" y="771"/>
                  </a:lnTo>
                  <a:lnTo>
                    <a:pt x="129" y="823"/>
                  </a:lnTo>
                  <a:lnTo>
                    <a:pt x="206" y="874"/>
                  </a:lnTo>
                  <a:lnTo>
                    <a:pt x="283" y="925"/>
                  </a:lnTo>
                  <a:lnTo>
                    <a:pt x="361" y="951"/>
                  </a:lnTo>
                  <a:lnTo>
                    <a:pt x="540" y="951"/>
                  </a:lnTo>
                  <a:lnTo>
                    <a:pt x="643" y="925"/>
                  </a:lnTo>
                  <a:lnTo>
                    <a:pt x="720" y="874"/>
                  </a:lnTo>
                  <a:lnTo>
                    <a:pt x="772" y="823"/>
                  </a:lnTo>
                  <a:lnTo>
                    <a:pt x="823" y="771"/>
                  </a:lnTo>
                  <a:lnTo>
                    <a:pt x="874" y="694"/>
                  </a:lnTo>
                  <a:lnTo>
                    <a:pt x="900" y="591"/>
                  </a:lnTo>
                  <a:lnTo>
                    <a:pt x="900" y="514"/>
                  </a:lnTo>
                  <a:lnTo>
                    <a:pt x="900"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3" name="Google Shape;163;p20"/>
            <p:cNvSpPr/>
            <p:nvPr/>
          </p:nvSpPr>
          <p:spPr>
            <a:xfrm>
              <a:off x="1362755" y="4724007"/>
              <a:ext cx="200131" cy="132196"/>
            </a:xfrm>
            <a:custGeom>
              <a:avLst/>
              <a:gdLst/>
              <a:ahLst/>
              <a:cxnLst/>
              <a:rect l="l" t="t" r="r" b="b"/>
              <a:pathLst>
                <a:path w="2725" h="1800" extrusionOk="0">
                  <a:moveTo>
                    <a:pt x="926" y="1"/>
                  </a:moveTo>
                  <a:lnTo>
                    <a:pt x="926" y="900"/>
                  </a:lnTo>
                  <a:lnTo>
                    <a:pt x="1" y="900"/>
                  </a:lnTo>
                  <a:lnTo>
                    <a:pt x="1" y="1799"/>
                  </a:lnTo>
                  <a:lnTo>
                    <a:pt x="2724" y="1799"/>
                  </a:lnTo>
                  <a:lnTo>
                    <a:pt x="2724" y="900"/>
                  </a:lnTo>
                  <a:lnTo>
                    <a:pt x="1825" y="900"/>
                  </a:lnTo>
                  <a:lnTo>
                    <a:pt x="182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4" name="Google Shape;164;p20"/>
            <p:cNvSpPr/>
            <p:nvPr/>
          </p:nvSpPr>
          <p:spPr>
            <a:xfrm>
              <a:off x="1864735" y="4486274"/>
              <a:ext cx="326525" cy="328361"/>
            </a:xfrm>
            <a:custGeom>
              <a:avLst/>
              <a:gdLst/>
              <a:ahLst/>
              <a:cxnLst/>
              <a:rect l="l" t="t" r="r" b="b"/>
              <a:pathLst>
                <a:path w="4446" h="4471" extrusionOk="0">
                  <a:moveTo>
                    <a:pt x="1105" y="0"/>
                  </a:moveTo>
                  <a:lnTo>
                    <a:pt x="0" y="1105"/>
                  </a:lnTo>
                  <a:lnTo>
                    <a:pt x="720" y="1850"/>
                  </a:lnTo>
                  <a:lnTo>
                    <a:pt x="900" y="2056"/>
                  </a:lnTo>
                  <a:lnTo>
                    <a:pt x="1054" y="2287"/>
                  </a:lnTo>
                  <a:lnTo>
                    <a:pt x="1182" y="2518"/>
                  </a:lnTo>
                  <a:lnTo>
                    <a:pt x="1362" y="2775"/>
                  </a:lnTo>
                  <a:lnTo>
                    <a:pt x="1542" y="2981"/>
                  </a:lnTo>
                  <a:lnTo>
                    <a:pt x="2853" y="4291"/>
                  </a:lnTo>
                  <a:lnTo>
                    <a:pt x="2955" y="4368"/>
                  </a:lnTo>
                  <a:lnTo>
                    <a:pt x="3058" y="4420"/>
                  </a:lnTo>
                  <a:lnTo>
                    <a:pt x="3161" y="4445"/>
                  </a:lnTo>
                  <a:lnTo>
                    <a:pt x="3264" y="4471"/>
                  </a:lnTo>
                  <a:lnTo>
                    <a:pt x="3392" y="4445"/>
                  </a:lnTo>
                  <a:lnTo>
                    <a:pt x="3495" y="4420"/>
                  </a:lnTo>
                  <a:lnTo>
                    <a:pt x="3598" y="4368"/>
                  </a:lnTo>
                  <a:lnTo>
                    <a:pt x="3700" y="4291"/>
                  </a:lnTo>
                  <a:lnTo>
                    <a:pt x="4291" y="3700"/>
                  </a:lnTo>
                  <a:lnTo>
                    <a:pt x="4369" y="3623"/>
                  </a:lnTo>
                  <a:lnTo>
                    <a:pt x="4420" y="3495"/>
                  </a:lnTo>
                  <a:lnTo>
                    <a:pt x="4446" y="3392"/>
                  </a:lnTo>
                  <a:lnTo>
                    <a:pt x="4446" y="3289"/>
                  </a:lnTo>
                  <a:lnTo>
                    <a:pt x="4446" y="3161"/>
                  </a:lnTo>
                  <a:lnTo>
                    <a:pt x="4420" y="3058"/>
                  </a:lnTo>
                  <a:lnTo>
                    <a:pt x="4369" y="2955"/>
                  </a:lnTo>
                  <a:lnTo>
                    <a:pt x="4291" y="2852"/>
                  </a:lnTo>
                  <a:lnTo>
                    <a:pt x="2955" y="1542"/>
                  </a:lnTo>
                  <a:lnTo>
                    <a:pt x="2750" y="1362"/>
                  </a:lnTo>
                  <a:lnTo>
                    <a:pt x="2518" y="1208"/>
                  </a:lnTo>
                  <a:lnTo>
                    <a:pt x="2287" y="1079"/>
                  </a:lnTo>
                  <a:lnTo>
                    <a:pt x="2030" y="925"/>
                  </a:lnTo>
                  <a:lnTo>
                    <a:pt x="1825" y="720"/>
                  </a:lnTo>
                  <a:lnTo>
                    <a:pt x="1105"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5" name="Google Shape;165;p20"/>
            <p:cNvSpPr/>
            <p:nvPr/>
          </p:nvSpPr>
          <p:spPr>
            <a:xfrm>
              <a:off x="1613782" y="4237157"/>
              <a:ext cx="292521" cy="290685"/>
            </a:xfrm>
            <a:custGeom>
              <a:avLst/>
              <a:gdLst/>
              <a:ahLst/>
              <a:cxnLst/>
              <a:rect l="l" t="t" r="r" b="b"/>
              <a:pathLst>
                <a:path w="3983" h="3958" extrusionOk="0">
                  <a:moveTo>
                    <a:pt x="129" y="0"/>
                  </a:moveTo>
                  <a:lnTo>
                    <a:pt x="77" y="52"/>
                  </a:lnTo>
                  <a:lnTo>
                    <a:pt x="26" y="129"/>
                  </a:lnTo>
                  <a:lnTo>
                    <a:pt x="0" y="206"/>
                  </a:lnTo>
                  <a:lnTo>
                    <a:pt x="26" y="283"/>
                  </a:lnTo>
                  <a:lnTo>
                    <a:pt x="77" y="360"/>
                  </a:lnTo>
                  <a:lnTo>
                    <a:pt x="3597" y="3880"/>
                  </a:lnTo>
                  <a:lnTo>
                    <a:pt x="3674" y="3932"/>
                  </a:lnTo>
                  <a:lnTo>
                    <a:pt x="3751" y="3957"/>
                  </a:lnTo>
                  <a:lnTo>
                    <a:pt x="3829" y="3932"/>
                  </a:lnTo>
                  <a:lnTo>
                    <a:pt x="3906" y="3880"/>
                  </a:lnTo>
                  <a:lnTo>
                    <a:pt x="3957" y="3829"/>
                  </a:lnTo>
                  <a:lnTo>
                    <a:pt x="3983" y="3726"/>
                  </a:lnTo>
                  <a:lnTo>
                    <a:pt x="3957" y="3649"/>
                  </a:lnTo>
                  <a:lnTo>
                    <a:pt x="3906" y="3572"/>
                  </a:lnTo>
                  <a:lnTo>
                    <a:pt x="385" y="52"/>
                  </a:lnTo>
                  <a:lnTo>
                    <a:pt x="308" y="0"/>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66" name="Google Shape;166;p20"/>
            <p:cNvSpPr/>
            <p:nvPr/>
          </p:nvSpPr>
          <p:spPr>
            <a:xfrm>
              <a:off x="1821330" y="4442870"/>
              <a:ext cx="135942" cy="135942"/>
            </a:xfrm>
            <a:custGeom>
              <a:avLst/>
              <a:gdLst/>
              <a:ahLst/>
              <a:cxnLst/>
              <a:rect l="l" t="t" r="r" b="b"/>
              <a:pathLst>
                <a:path w="1851" h="1851" extrusionOk="0">
                  <a:moveTo>
                    <a:pt x="1388" y="0"/>
                  </a:moveTo>
                  <a:lnTo>
                    <a:pt x="1311" y="26"/>
                  </a:lnTo>
                  <a:lnTo>
                    <a:pt x="1234" y="52"/>
                  </a:lnTo>
                  <a:lnTo>
                    <a:pt x="1157" y="77"/>
                  </a:lnTo>
                  <a:lnTo>
                    <a:pt x="1080" y="154"/>
                  </a:lnTo>
                  <a:lnTo>
                    <a:pt x="129" y="1079"/>
                  </a:lnTo>
                  <a:lnTo>
                    <a:pt x="78" y="1156"/>
                  </a:lnTo>
                  <a:lnTo>
                    <a:pt x="26" y="1234"/>
                  </a:lnTo>
                  <a:lnTo>
                    <a:pt x="0" y="1311"/>
                  </a:lnTo>
                  <a:lnTo>
                    <a:pt x="0" y="1413"/>
                  </a:lnTo>
                  <a:lnTo>
                    <a:pt x="0" y="1490"/>
                  </a:lnTo>
                  <a:lnTo>
                    <a:pt x="26" y="1568"/>
                  </a:lnTo>
                  <a:lnTo>
                    <a:pt x="78" y="1645"/>
                  </a:lnTo>
                  <a:lnTo>
                    <a:pt x="129" y="1722"/>
                  </a:lnTo>
                  <a:lnTo>
                    <a:pt x="206" y="1773"/>
                  </a:lnTo>
                  <a:lnTo>
                    <a:pt x="283" y="1824"/>
                  </a:lnTo>
                  <a:lnTo>
                    <a:pt x="360" y="1850"/>
                  </a:lnTo>
                  <a:lnTo>
                    <a:pt x="540" y="1850"/>
                  </a:lnTo>
                  <a:lnTo>
                    <a:pt x="617" y="1824"/>
                  </a:lnTo>
                  <a:lnTo>
                    <a:pt x="694" y="1773"/>
                  </a:lnTo>
                  <a:lnTo>
                    <a:pt x="771" y="1722"/>
                  </a:lnTo>
                  <a:lnTo>
                    <a:pt x="1722" y="797"/>
                  </a:lnTo>
                  <a:lnTo>
                    <a:pt x="1773" y="720"/>
                  </a:lnTo>
                  <a:lnTo>
                    <a:pt x="1825" y="643"/>
                  </a:lnTo>
                  <a:lnTo>
                    <a:pt x="1850" y="540"/>
                  </a:lnTo>
                  <a:lnTo>
                    <a:pt x="1850" y="463"/>
                  </a:lnTo>
                  <a:lnTo>
                    <a:pt x="1850" y="386"/>
                  </a:lnTo>
                  <a:lnTo>
                    <a:pt x="1825" y="283"/>
                  </a:lnTo>
                  <a:lnTo>
                    <a:pt x="1773" y="206"/>
                  </a:lnTo>
                  <a:lnTo>
                    <a:pt x="1722" y="154"/>
                  </a:lnTo>
                  <a:lnTo>
                    <a:pt x="1645" y="77"/>
                  </a:lnTo>
                  <a:lnTo>
                    <a:pt x="1568" y="52"/>
                  </a:lnTo>
                  <a:lnTo>
                    <a:pt x="1491" y="26"/>
                  </a:lnTo>
                  <a:lnTo>
                    <a:pt x="1388" y="0"/>
                  </a:lnTo>
                  <a:close/>
                </a:path>
              </a:pathLst>
            </a:custGeom>
            <a:solidFill>
              <a:schemeClr val="lt1"/>
            </a:solidFill>
            <a:ln>
              <a:noFill/>
            </a:ln>
          </p:spPr>
          <p:txBody>
            <a:bodyPr spcFirstLastPara="1" wrap="square" lIns="91425" tIns="91425" rIns="91425" bIns="91425" anchor="ctr" anchorCtr="0">
              <a:noAutofit/>
            </a:bodyPr>
            <a:lstStyle/>
            <a:p>
              <a:endParaRPr/>
            </a:p>
          </p:txBody>
        </p:sp>
      </p:grpSp>
      <p:grpSp>
        <p:nvGrpSpPr>
          <p:cNvPr id="167" name="Google Shape;167;p20"/>
          <p:cNvGrpSpPr/>
          <p:nvPr/>
        </p:nvGrpSpPr>
        <p:grpSpPr>
          <a:xfrm>
            <a:off x="1054965" y="14458377"/>
            <a:ext cx="705226" cy="568102"/>
            <a:chOff x="3340415" y="3861646"/>
            <a:chExt cx="1103988" cy="886965"/>
          </a:xfrm>
        </p:grpSpPr>
        <p:grpSp>
          <p:nvGrpSpPr>
            <p:cNvPr id="168" name="Google Shape;168;p20"/>
            <p:cNvGrpSpPr/>
            <p:nvPr/>
          </p:nvGrpSpPr>
          <p:grpSpPr>
            <a:xfrm>
              <a:off x="3393294" y="3861646"/>
              <a:ext cx="1051109" cy="870000"/>
              <a:chOff x="3393294" y="3861646"/>
              <a:chExt cx="1051109" cy="870000"/>
            </a:xfrm>
          </p:grpSpPr>
          <p:sp>
            <p:nvSpPr>
              <p:cNvPr id="169" name="Google Shape;169;p20"/>
              <p:cNvSpPr/>
              <p:nvPr/>
            </p:nvSpPr>
            <p:spPr>
              <a:xfrm>
                <a:off x="3393294" y="4029609"/>
                <a:ext cx="284957" cy="198221"/>
              </a:xfrm>
              <a:custGeom>
                <a:avLst/>
                <a:gdLst/>
                <a:ahLst/>
                <a:cxnLst/>
                <a:rect l="l" t="t" r="r" b="b"/>
                <a:pathLst>
                  <a:path w="3880" h="2699" extrusionOk="0">
                    <a:moveTo>
                      <a:pt x="1285" y="0"/>
                    </a:moveTo>
                    <a:lnTo>
                      <a:pt x="1233" y="26"/>
                    </a:lnTo>
                    <a:lnTo>
                      <a:pt x="1182" y="77"/>
                    </a:lnTo>
                    <a:lnTo>
                      <a:pt x="1156" y="129"/>
                    </a:lnTo>
                    <a:lnTo>
                      <a:pt x="591" y="1131"/>
                    </a:lnTo>
                    <a:lnTo>
                      <a:pt x="206" y="1131"/>
                    </a:lnTo>
                    <a:lnTo>
                      <a:pt x="129" y="1156"/>
                    </a:lnTo>
                    <a:lnTo>
                      <a:pt x="51" y="1208"/>
                    </a:lnTo>
                    <a:lnTo>
                      <a:pt x="0" y="1285"/>
                    </a:lnTo>
                    <a:lnTo>
                      <a:pt x="0" y="1362"/>
                    </a:lnTo>
                    <a:lnTo>
                      <a:pt x="0" y="1439"/>
                    </a:lnTo>
                    <a:lnTo>
                      <a:pt x="51" y="1516"/>
                    </a:lnTo>
                    <a:lnTo>
                      <a:pt x="129" y="1567"/>
                    </a:lnTo>
                    <a:lnTo>
                      <a:pt x="206" y="1593"/>
                    </a:lnTo>
                    <a:lnTo>
                      <a:pt x="720" y="1593"/>
                    </a:lnTo>
                    <a:lnTo>
                      <a:pt x="797" y="1567"/>
                    </a:lnTo>
                    <a:lnTo>
                      <a:pt x="848" y="1542"/>
                    </a:lnTo>
                    <a:lnTo>
                      <a:pt x="899" y="1516"/>
                    </a:lnTo>
                    <a:lnTo>
                      <a:pt x="925" y="1465"/>
                    </a:lnTo>
                    <a:lnTo>
                      <a:pt x="1285" y="797"/>
                    </a:lnTo>
                    <a:lnTo>
                      <a:pt x="1824" y="2544"/>
                    </a:lnTo>
                    <a:lnTo>
                      <a:pt x="1850" y="2595"/>
                    </a:lnTo>
                    <a:lnTo>
                      <a:pt x="1876" y="2647"/>
                    </a:lnTo>
                    <a:lnTo>
                      <a:pt x="1927" y="2672"/>
                    </a:lnTo>
                    <a:lnTo>
                      <a:pt x="2004" y="2698"/>
                    </a:lnTo>
                    <a:lnTo>
                      <a:pt x="2030" y="2698"/>
                    </a:lnTo>
                    <a:lnTo>
                      <a:pt x="2133" y="2672"/>
                    </a:lnTo>
                    <a:lnTo>
                      <a:pt x="2210" y="2595"/>
                    </a:lnTo>
                    <a:lnTo>
                      <a:pt x="2929" y="1593"/>
                    </a:lnTo>
                    <a:lnTo>
                      <a:pt x="3674" y="1593"/>
                    </a:lnTo>
                    <a:lnTo>
                      <a:pt x="3751" y="1567"/>
                    </a:lnTo>
                    <a:lnTo>
                      <a:pt x="3829" y="1516"/>
                    </a:lnTo>
                    <a:lnTo>
                      <a:pt x="3880" y="1439"/>
                    </a:lnTo>
                    <a:lnTo>
                      <a:pt x="3880" y="1362"/>
                    </a:lnTo>
                    <a:lnTo>
                      <a:pt x="3880" y="1285"/>
                    </a:lnTo>
                    <a:lnTo>
                      <a:pt x="3829" y="1208"/>
                    </a:lnTo>
                    <a:lnTo>
                      <a:pt x="3751" y="1156"/>
                    </a:lnTo>
                    <a:lnTo>
                      <a:pt x="3674" y="1131"/>
                    </a:lnTo>
                    <a:lnTo>
                      <a:pt x="2826" y="1131"/>
                    </a:lnTo>
                    <a:lnTo>
                      <a:pt x="2724" y="1156"/>
                    </a:lnTo>
                    <a:lnTo>
                      <a:pt x="2647" y="1233"/>
                    </a:lnTo>
                    <a:lnTo>
                      <a:pt x="2107" y="1979"/>
                    </a:lnTo>
                    <a:lnTo>
                      <a:pt x="1542" y="154"/>
                    </a:lnTo>
                    <a:lnTo>
                      <a:pt x="1516" y="103"/>
                    </a:lnTo>
                    <a:lnTo>
                      <a:pt x="1490" y="51"/>
                    </a:lnTo>
                    <a:lnTo>
                      <a:pt x="1413" y="26"/>
                    </a:lnTo>
                    <a:lnTo>
                      <a:pt x="1362"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0" name="Google Shape;170;p20"/>
              <p:cNvSpPr/>
              <p:nvPr/>
            </p:nvSpPr>
            <p:spPr>
              <a:xfrm>
                <a:off x="4136752" y="4114508"/>
                <a:ext cx="202040" cy="32168"/>
              </a:xfrm>
              <a:custGeom>
                <a:avLst/>
                <a:gdLst/>
                <a:ahLst/>
                <a:cxnLst/>
                <a:rect l="l" t="t" r="r" b="b"/>
                <a:pathLst>
                  <a:path w="2751" h="438" extrusionOk="0">
                    <a:moveTo>
                      <a:pt x="206" y="0"/>
                    </a:moveTo>
                    <a:lnTo>
                      <a:pt x="129" y="26"/>
                    </a:lnTo>
                    <a:lnTo>
                      <a:pt x="52" y="77"/>
                    </a:lnTo>
                    <a:lnTo>
                      <a:pt x="1" y="129"/>
                    </a:lnTo>
                    <a:lnTo>
                      <a:pt x="1" y="232"/>
                    </a:lnTo>
                    <a:lnTo>
                      <a:pt x="1" y="309"/>
                    </a:lnTo>
                    <a:lnTo>
                      <a:pt x="52" y="386"/>
                    </a:lnTo>
                    <a:lnTo>
                      <a:pt x="129" y="411"/>
                    </a:lnTo>
                    <a:lnTo>
                      <a:pt x="206" y="437"/>
                    </a:lnTo>
                    <a:lnTo>
                      <a:pt x="2519" y="437"/>
                    </a:lnTo>
                    <a:lnTo>
                      <a:pt x="2622" y="411"/>
                    </a:lnTo>
                    <a:lnTo>
                      <a:pt x="2673" y="386"/>
                    </a:lnTo>
                    <a:lnTo>
                      <a:pt x="2724" y="309"/>
                    </a:lnTo>
                    <a:lnTo>
                      <a:pt x="2750" y="232"/>
                    </a:lnTo>
                    <a:lnTo>
                      <a:pt x="2724" y="129"/>
                    </a:lnTo>
                    <a:lnTo>
                      <a:pt x="2673" y="77"/>
                    </a:lnTo>
                    <a:lnTo>
                      <a:pt x="2622" y="26"/>
                    </a:lnTo>
                    <a:lnTo>
                      <a:pt x="251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1" name="Google Shape;171;p20"/>
              <p:cNvSpPr/>
              <p:nvPr/>
            </p:nvSpPr>
            <p:spPr>
              <a:xfrm>
                <a:off x="4119787" y="4339022"/>
                <a:ext cx="324616" cy="324689"/>
              </a:xfrm>
              <a:custGeom>
                <a:avLst/>
                <a:gdLst/>
                <a:ahLst/>
                <a:cxnLst/>
                <a:rect l="l" t="t" r="r" b="b"/>
                <a:pathLst>
                  <a:path w="4420" h="4421" extrusionOk="0">
                    <a:moveTo>
                      <a:pt x="1131" y="1"/>
                    </a:moveTo>
                    <a:lnTo>
                      <a:pt x="1080" y="52"/>
                    </a:lnTo>
                    <a:lnTo>
                      <a:pt x="52" y="1080"/>
                    </a:lnTo>
                    <a:lnTo>
                      <a:pt x="26" y="1132"/>
                    </a:lnTo>
                    <a:lnTo>
                      <a:pt x="1" y="1209"/>
                    </a:lnTo>
                    <a:lnTo>
                      <a:pt x="26" y="1260"/>
                    </a:lnTo>
                    <a:lnTo>
                      <a:pt x="52" y="1337"/>
                    </a:lnTo>
                    <a:lnTo>
                      <a:pt x="3084" y="4369"/>
                    </a:lnTo>
                    <a:lnTo>
                      <a:pt x="3161" y="4395"/>
                    </a:lnTo>
                    <a:lnTo>
                      <a:pt x="3212" y="4420"/>
                    </a:lnTo>
                    <a:lnTo>
                      <a:pt x="3289" y="4395"/>
                    </a:lnTo>
                    <a:lnTo>
                      <a:pt x="3341" y="4369"/>
                    </a:lnTo>
                    <a:lnTo>
                      <a:pt x="4369" y="3341"/>
                    </a:lnTo>
                    <a:lnTo>
                      <a:pt x="4420" y="3264"/>
                    </a:lnTo>
                    <a:lnTo>
                      <a:pt x="4420" y="3213"/>
                    </a:lnTo>
                    <a:lnTo>
                      <a:pt x="4420" y="3136"/>
                    </a:lnTo>
                    <a:lnTo>
                      <a:pt x="4369" y="3084"/>
                    </a:lnTo>
                    <a:lnTo>
                      <a:pt x="1337" y="52"/>
                    </a:lnTo>
                    <a:lnTo>
                      <a:pt x="1285"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72" name="Google Shape;172;p20"/>
              <p:cNvSpPr/>
              <p:nvPr/>
            </p:nvSpPr>
            <p:spPr>
              <a:xfrm>
                <a:off x="4034887" y="4254122"/>
                <a:ext cx="149162" cy="149162"/>
              </a:xfrm>
              <a:custGeom>
                <a:avLst/>
                <a:gdLst/>
                <a:ahLst/>
                <a:cxnLst/>
                <a:rect l="l" t="t" r="r" b="b"/>
                <a:pathLst>
                  <a:path w="2031" h="2031" extrusionOk="0">
                    <a:moveTo>
                      <a:pt x="643" y="1"/>
                    </a:moveTo>
                    <a:lnTo>
                      <a:pt x="0" y="617"/>
                    </a:lnTo>
                    <a:lnTo>
                      <a:pt x="1388" y="2031"/>
                    </a:lnTo>
                    <a:lnTo>
                      <a:pt x="2030" y="1388"/>
                    </a:lnTo>
                    <a:lnTo>
                      <a:pt x="64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3" name="Google Shape;173;p20"/>
              <p:cNvSpPr/>
              <p:nvPr/>
            </p:nvSpPr>
            <p:spPr>
              <a:xfrm>
                <a:off x="4165101" y="4382426"/>
                <a:ext cx="141597" cy="141671"/>
              </a:xfrm>
              <a:custGeom>
                <a:avLst/>
                <a:gdLst/>
                <a:ahLst/>
                <a:cxnLst/>
                <a:rect l="l" t="t" r="r" b="b"/>
                <a:pathLst>
                  <a:path w="1928" h="1929" extrusionOk="0">
                    <a:moveTo>
                      <a:pt x="1285" y="1"/>
                    </a:moveTo>
                    <a:lnTo>
                      <a:pt x="0" y="1286"/>
                    </a:lnTo>
                    <a:lnTo>
                      <a:pt x="643" y="1928"/>
                    </a:lnTo>
                    <a:lnTo>
                      <a:pt x="1927" y="643"/>
                    </a:lnTo>
                    <a:lnTo>
                      <a:pt x="128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4" name="Google Shape;174;p20"/>
              <p:cNvSpPr/>
              <p:nvPr/>
            </p:nvSpPr>
            <p:spPr>
              <a:xfrm>
                <a:off x="3642337" y="3861646"/>
                <a:ext cx="537893" cy="537893"/>
              </a:xfrm>
              <a:custGeom>
                <a:avLst/>
                <a:gdLst/>
                <a:ahLst/>
                <a:cxnLst/>
                <a:rect l="l" t="t" r="r" b="b"/>
                <a:pathLst>
                  <a:path w="7324" h="7324" extrusionOk="0">
                    <a:moveTo>
                      <a:pt x="3675" y="0"/>
                    </a:moveTo>
                    <a:lnTo>
                      <a:pt x="3290" y="26"/>
                    </a:lnTo>
                    <a:lnTo>
                      <a:pt x="2930" y="77"/>
                    </a:lnTo>
                    <a:lnTo>
                      <a:pt x="2570" y="154"/>
                    </a:lnTo>
                    <a:lnTo>
                      <a:pt x="2236" y="283"/>
                    </a:lnTo>
                    <a:lnTo>
                      <a:pt x="1928" y="437"/>
                    </a:lnTo>
                    <a:lnTo>
                      <a:pt x="1620" y="617"/>
                    </a:lnTo>
                    <a:lnTo>
                      <a:pt x="1337" y="848"/>
                    </a:lnTo>
                    <a:lnTo>
                      <a:pt x="1080" y="1079"/>
                    </a:lnTo>
                    <a:lnTo>
                      <a:pt x="849" y="1336"/>
                    </a:lnTo>
                    <a:lnTo>
                      <a:pt x="643" y="1619"/>
                    </a:lnTo>
                    <a:lnTo>
                      <a:pt x="463" y="1927"/>
                    </a:lnTo>
                    <a:lnTo>
                      <a:pt x="309" y="2236"/>
                    </a:lnTo>
                    <a:lnTo>
                      <a:pt x="181" y="2570"/>
                    </a:lnTo>
                    <a:lnTo>
                      <a:pt x="78" y="2929"/>
                    </a:lnTo>
                    <a:lnTo>
                      <a:pt x="26" y="3289"/>
                    </a:lnTo>
                    <a:lnTo>
                      <a:pt x="1" y="3649"/>
                    </a:lnTo>
                    <a:lnTo>
                      <a:pt x="26" y="4034"/>
                    </a:lnTo>
                    <a:lnTo>
                      <a:pt x="78" y="4394"/>
                    </a:lnTo>
                    <a:lnTo>
                      <a:pt x="181" y="4754"/>
                    </a:lnTo>
                    <a:lnTo>
                      <a:pt x="309" y="5088"/>
                    </a:lnTo>
                    <a:lnTo>
                      <a:pt x="463" y="5396"/>
                    </a:lnTo>
                    <a:lnTo>
                      <a:pt x="643" y="5704"/>
                    </a:lnTo>
                    <a:lnTo>
                      <a:pt x="849" y="5987"/>
                    </a:lnTo>
                    <a:lnTo>
                      <a:pt x="1080" y="6244"/>
                    </a:lnTo>
                    <a:lnTo>
                      <a:pt x="1337" y="6475"/>
                    </a:lnTo>
                    <a:lnTo>
                      <a:pt x="1620" y="6681"/>
                    </a:lnTo>
                    <a:lnTo>
                      <a:pt x="1928" y="6861"/>
                    </a:lnTo>
                    <a:lnTo>
                      <a:pt x="2236" y="7015"/>
                    </a:lnTo>
                    <a:lnTo>
                      <a:pt x="2570" y="7143"/>
                    </a:lnTo>
                    <a:lnTo>
                      <a:pt x="2930" y="7246"/>
                    </a:lnTo>
                    <a:lnTo>
                      <a:pt x="3290" y="7298"/>
                    </a:lnTo>
                    <a:lnTo>
                      <a:pt x="3675" y="7323"/>
                    </a:lnTo>
                    <a:lnTo>
                      <a:pt x="4035" y="7298"/>
                    </a:lnTo>
                    <a:lnTo>
                      <a:pt x="4395" y="7246"/>
                    </a:lnTo>
                    <a:lnTo>
                      <a:pt x="4754" y="7143"/>
                    </a:lnTo>
                    <a:lnTo>
                      <a:pt x="5088" y="7015"/>
                    </a:lnTo>
                    <a:lnTo>
                      <a:pt x="5422" y="6861"/>
                    </a:lnTo>
                    <a:lnTo>
                      <a:pt x="5705" y="6681"/>
                    </a:lnTo>
                    <a:lnTo>
                      <a:pt x="5988" y="6475"/>
                    </a:lnTo>
                    <a:lnTo>
                      <a:pt x="6245" y="6244"/>
                    </a:lnTo>
                    <a:lnTo>
                      <a:pt x="6502" y="5987"/>
                    </a:lnTo>
                    <a:lnTo>
                      <a:pt x="6707" y="5704"/>
                    </a:lnTo>
                    <a:lnTo>
                      <a:pt x="6887" y="5396"/>
                    </a:lnTo>
                    <a:lnTo>
                      <a:pt x="7041" y="5088"/>
                    </a:lnTo>
                    <a:lnTo>
                      <a:pt x="7170" y="4754"/>
                    </a:lnTo>
                    <a:lnTo>
                      <a:pt x="7247" y="4394"/>
                    </a:lnTo>
                    <a:lnTo>
                      <a:pt x="7298" y="4034"/>
                    </a:lnTo>
                    <a:lnTo>
                      <a:pt x="7324" y="3649"/>
                    </a:lnTo>
                    <a:lnTo>
                      <a:pt x="7298" y="3289"/>
                    </a:lnTo>
                    <a:lnTo>
                      <a:pt x="7247" y="2929"/>
                    </a:lnTo>
                    <a:lnTo>
                      <a:pt x="7170" y="2570"/>
                    </a:lnTo>
                    <a:lnTo>
                      <a:pt x="7041" y="2236"/>
                    </a:lnTo>
                    <a:lnTo>
                      <a:pt x="6887" y="1927"/>
                    </a:lnTo>
                    <a:lnTo>
                      <a:pt x="6707" y="1619"/>
                    </a:lnTo>
                    <a:lnTo>
                      <a:pt x="6502" y="1336"/>
                    </a:lnTo>
                    <a:lnTo>
                      <a:pt x="6245" y="1079"/>
                    </a:lnTo>
                    <a:lnTo>
                      <a:pt x="5988" y="848"/>
                    </a:lnTo>
                    <a:lnTo>
                      <a:pt x="5705" y="617"/>
                    </a:lnTo>
                    <a:lnTo>
                      <a:pt x="5422" y="437"/>
                    </a:lnTo>
                    <a:lnTo>
                      <a:pt x="5088" y="283"/>
                    </a:lnTo>
                    <a:lnTo>
                      <a:pt x="4754" y="154"/>
                    </a:lnTo>
                    <a:lnTo>
                      <a:pt x="4395" y="77"/>
                    </a:lnTo>
                    <a:lnTo>
                      <a:pt x="4035" y="26"/>
                    </a:lnTo>
                    <a:lnTo>
                      <a:pt x="3675"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75" name="Google Shape;175;p20"/>
              <p:cNvSpPr/>
              <p:nvPr/>
            </p:nvSpPr>
            <p:spPr>
              <a:xfrm>
                <a:off x="3710271" y="3927670"/>
                <a:ext cx="403934" cy="403934"/>
              </a:xfrm>
              <a:custGeom>
                <a:avLst/>
                <a:gdLst/>
                <a:ahLst/>
                <a:cxnLst/>
                <a:rect l="l" t="t" r="r" b="b"/>
                <a:pathLst>
                  <a:path w="5500" h="5500" extrusionOk="0">
                    <a:moveTo>
                      <a:pt x="2750" y="1"/>
                    </a:moveTo>
                    <a:lnTo>
                      <a:pt x="2467" y="26"/>
                    </a:lnTo>
                    <a:lnTo>
                      <a:pt x="2185" y="78"/>
                    </a:lnTo>
                    <a:lnTo>
                      <a:pt x="1928" y="129"/>
                    </a:lnTo>
                    <a:lnTo>
                      <a:pt x="1671" y="232"/>
                    </a:lnTo>
                    <a:lnTo>
                      <a:pt x="1440" y="335"/>
                    </a:lnTo>
                    <a:lnTo>
                      <a:pt x="1208" y="489"/>
                    </a:lnTo>
                    <a:lnTo>
                      <a:pt x="1003" y="643"/>
                    </a:lnTo>
                    <a:lnTo>
                      <a:pt x="797" y="823"/>
                    </a:lnTo>
                    <a:lnTo>
                      <a:pt x="617" y="1003"/>
                    </a:lnTo>
                    <a:lnTo>
                      <a:pt x="463" y="1234"/>
                    </a:lnTo>
                    <a:lnTo>
                      <a:pt x="335" y="1439"/>
                    </a:lnTo>
                    <a:lnTo>
                      <a:pt x="206" y="1696"/>
                    </a:lnTo>
                    <a:lnTo>
                      <a:pt x="104" y="1953"/>
                    </a:lnTo>
                    <a:lnTo>
                      <a:pt x="52" y="2210"/>
                    </a:lnTo>
                    <a:lnTo>
                      <a:pt x="1" y="2467"/>
                    </a:lnTo>
                    <a:lnTo>
                      <a:pt x="1" y="2750"/>
                    </a:lnTo>
                    <a:lnTo>
                      <a:pt x="1" y="3033"/>
                    </a:lnTo>
                    <a:lnTo>
                      <a:pt x="52" y="3315"/>
                    </a:lnTo>
                    <a:lnTo>
                      <a:pt x="104" y="3572"/>
                    </a:lnTo>
                    <a:lnTo>
                      <a:pt x="206" y="3829"/>
                    </a:lnTo>
                    <a:lnTo>
                      <a:pt x="335" y="4060"/>
                    </a:lnTo>
                    <a:lnTo>
                      <a:pt x="463" y="4292"/>
                    </a:lnTo>
                    <a:lnTo>
                      <a:pt x="617" y="4497"/>
                    </a:lnTo>
                    <a:lnTo>
                      <a:pt x="797" y="4703"/>
                    </a:lnTo>
                    <a:lnTo>
                      <a:pt x="1003" y="4883"/>
                    </a:lnTo>
                    <a:lnTo>
                      <a:pt x="1208" y="5037"/>
                    </a:lnTo>
                    <a:lnTo>
                      <a:pt x="1440" y="5165"/>
                    </a:lnTo>
                    <a:lnTo>
                      <a:pt x="1671" y="5294"/>
                    </a:lnTo>
                    <a:lnTo>
                      <a:pt x="1928" y="5396"/>
                    </a:lnTo>
                    <a:lnTo>
                      <a:pt x="2185" y="5448"/>
                    </a:lnTo>
                    <a:lnTo>
                      <a:pt x="2467" y="5499"/>
                    </a:lnTo>
                    <a:lnTo>
                      <a:pt x="3033" y="5499"/>
                    </a:lnTo>
                    <a:lnTo>
                      <a:pt x="3290" y="5448"/>
                    </a:lnTo>
                    <a:lnTo>
                      <a:pt x="3572" y="5396"/>
                    </a:lnTo>
                    <a:lnTo>
                      <a:pt x="3804" y="5294"/>
                    </a:lnTo>
                    <a:lnTo>
                      <a:pt x="4061" y="5165"/>
                    </a:lnTo>
                    <a:lnTo>
                      <a:pt x="4292" y="5037"/>
                    </a:lnTo>
                    <a:lnTo>
                      <a:pt x="4497" y="4883"/>
                    </a:lnTo>
                    <a:lnTo>
                      <a:pt x="4677" y="4703"/>
                    </a:lnTo>
                    <a:lnTo>
                      <a:pt x="4857" y="4497"/>
                    </a:lnTo>
                    <a:lnTo>
                      <a:pt x="5037" y="4292"/>
                    </a:lnTo>
                    <a:lnTo>
                      <a:pt x="5165" y="4060"/>
                    </a:lnTo>
                    <a:lnTo>
                      <a:pt x="5268" y="3829"/>
                    </a:lnTo>
                    <a:lnTo>
                      <a:pt x="5371" y="3572"/>
                    </a:lnTo>
                    <a:lnTo>
                      <a:pt x="5448" y="3315"/>
                    </a:lnTo>
                    <a:lnTo>
                      <a:pt x="5474" y="3033"/>
                    </a:lnTo>
                    <a:lnTo>
                      <a:pt x="5499" y="2750"/>
                    </a:lnTo>
                    <a:lnTo>
                      <a:pt x="5474" y="2467"/>
                    </a:lnTo>
                    <a:lnTo>
                      <a:pt x="5448" y="2210"/>
                    </a:lnTo>
                    <a:lnTo>
                      <a:pt x="5371" y="1953"/>
                    </a:lnTo>
                    <a:lnTo>
                      <a:pt x="5268" y="1696"/>
                    </a:lnTo>
                    <a:lnTo>
                      <a:pt x="5165" y="1439"/>
                    </a:lnTo>
                    <a:lnTo>
                      <a:pt x="5037" y="1234"/>
                    </a:lnTo>
                    <a:lnTo>
                      <a:pt x="4857" y="1003"/>
                    </a:lnTo>
                    <a:lnTo>
                      <a:pt x="4677" y="823"/>
                    </a:lnTo>
                    <a:lnTo>
                      <a:pt x="4497" y="643"/>
                    </a:lnTo>
                    <a:lnTo>
                      <a:pt x="4292" y="489"/>
                    </a:lnTo>
                    <a:lnTo>
                      <a:pt x="4061" y="335"/>
                    </a:lnTo>
                    <a:lnTo>
                      <a:pt x="3804" y="232"/>
                    </a:lnTo>
                    <a:lnTo>
                      <a:pt x="3572" y="129"/>
                    </a:lnTo>
                    <a:lnTo>
                      <a:pt x="3290" y="78"/>
                    </a:lnTo>
                    <a:lnTo>
                      <a:pt x="3033" y="26"/>
                    </a:lnTo>
                    <a:lnTo>
                      <a:pt x="2750"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6" name="Google Shape;176;p20"/>
              <p:cNvSpPr/>
              <p:nvPr/>
            </p:nvSpPr>
            <p:spPr>
              <a:xfrm>
                <a:off x="3683906" y="4599449"/>
                <a:ext cx="132123" cy="132196"/>
              </a:xfrm>
              <a:custGeom>
                <a:avLst/>
                <a:gdLst/>
                <a:ahLst/>
                <a:cxnLst/>
                <a:rect l="l" t="t" r="r" b="b"/>
                <a:pathLst>
                  <a:path w="1799" h="1800" extrusionOk="0">
                    <a:moveTo>
                      <a:pt x="129" y="1"/>
                    </a:moveTo>
                    <a:lnTo>
                      <a:pt x="51" y="52"/>
                    </a:lnTo>
                    <a:lnTo>
                      <a:pt x="0" y="129"/>
                    </a:lnTo>
                    <a:lnTo>
                      <a:pt x="0" y="232"/>
                    </a:lnTo>
                    <a:lnTo>
                      <a:pt x="0" y="1799"/>
                    </a:lnTo>
                    <a:lnTo>
                      <a:pt x="1799" y="1799"/>
                    </a:lnTo>
                    <a:lnTo>
                      <a:pt x="1799" y="232"/>
                    </a:lnTo>
                    <a:lnTo>
                      <a:pt x="1773" y="129"/>
                    </a:lnTo>
                    <a:lnTo>
                      <a:pt x="1722" y="52"/>
                    </a:lnTo>
                    <a:lnTo>
                      <a:pt x="164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7" name="Google Shape;177;p20"/>
              <p:cNvSpPr/>
              <p:nvPr/>
            </p:nvSpPr>
            <p:spPr>
              <a:xfrm>
                <a:off x="3415914" y="4531515"/>
                <a:ext cx="134033" cy="200131"/>
              </a:xfrm>
              <a:custGeom>
                <a:avLst/>
                <a:gdLst/>
                <a:ahLst/>
                <a:cxnLst/>
                <a:rect l="l" t="t" r="r" b="b"/>
                <a:pathLst>
                  <a:path w="1825" h="2725" extrusionOk="0">
                    <a:moveTo>
                      <a:pt x="257" y="1"/>
                    </a:moveTo>
                    <a:lnTo>
                      <a:pt x="155" y="27"/>
                    </a:lnTo>
                    <a:lnTo>
                      <a:pt x="77" y="78"/>
                    </a:lnTo>
                    <a:lnTo>
                      <a:pt x="26" y="155"/>
                    </a:lnTo>
                    <a:lnTo>
                      <a:pt x="0" y="258"/>
                    </a:lnTo>
                    <a:lnTo>
                      <a:pt x="0" y="2724"/>
                    </a:lnTo>
                    <a:lnTo>
                      <a:pt x="1825" y="2724"/>
                    </a:lnTo>
                    <a:lnTo>
                      <a:pt x="1825" y="258"/>
                    </a:lnTo>
                    <a:lnTo>
                      <a:pt x="1799" y="155"/>
                    </a:lnTo>
                    <a:lnTo>
                      <a:pt x="1748" y="78"/>
                    </a:lnTo>
                    <a:lnTo>
                      <a:pt x="1671" y="27"/>
                    </a:lnTo>
                    <a:lnTo>
                      <a:pt x="156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78" name="Google Shape;178;p20"/>
              <p:cNvSpPr/>
              <p:nvPr/>
            </p:nvSpPr>
            <p:spPr>
              <a:xfrm>
                <a:off x="3549873" y="4442870"/>
                <a:ext cx="134106" cy="288776"/>
              </a:xfrm>
              <a:custGeom>
                <a:avLst/>
                <a:gdLst/>
                <a:ahLst/>
                <a:cxnLst/>
                <a:rect l="l" t="t" r="r" b="b"/>
                <a:pathLst>
                  <a:path w="1826" h="3932" extrusionOk="0">
                    <a:moveTo>
                      <a:pt x="232" y="0"/>
                    </a:moveTo>
                    <a:lnTo>
                      <a:pt x="155" y="26"/>
                    </a:lnTo>
                    <a:lnTo>
                      <a:pt x="78" y="77"/>
                    </a:lnTo>
                    <a:lnTo>
                      <a:pt x="26" y="154"/>
                    </a:lnTo>
                    <a:lnTo>
                      <a:pt x="1" y="257"/>
                    </a:lnTo>
                    <a:lnTo>
                      <a:pt x="1" y="3931"/>
                    </a:lnTo>
                    <a:lnTo>
                      <a:pt x="1825" y="3931"/>
                    </a:lnTo>
                    <a:lnTo>
                      <a:pt x="1825" y="257"/>
                    </a:lnTo>
                    <a:lnTo>
                      <a:pt x="1799" y="154"/>
                    </a:lnTo>
                    <a:lnTo>
                      <a:pt x="1748" y="77"/>
                    </a:lnTo>
                    <a:lnTo>
                      <a:pt x="1671" y="26"/>
                    </a:lnTo>
                    <a:lnTo>
                      <a:pt x="1568"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9" name="Google Shape;179;p20"/>
              <p:cNvSpPr/>
              <p:nvPr/>
            </p:nvSpPr>
            <p:spPr>
              <a:xfrm>
                <a:off x="3846140" y="3995605"/>
                <a:ext cx="132196" cy="269901"/>
              </a:xfrm>
              <a:custGeom>
                <a:avLst/>
                <a:gdLst/>
                <a:ahLst/>
                <a:cxnLst/>
                <a:rect l="l" t="t" r="r" b="b"/>
                <a:pathLst>
                  <a:path w="1800" h="3675" extrusionOk="0">
                    <a:moveTo>
                      <a:pt x="669" y="849"/>
                    </a:moveTo>
                    <a:lnTo>
                      <a:pt x="669" y="1362"/>
                    </a:lnTo>
                    <a:lnTo>
                      <a:pt x="592" y="1311"/>
                    </a:lnTo>
                    <a:lnTo>
                      <a:pt x="540" y="1260"/>
                    </a:lnTo>
                    <a:lnTo>
                      <a:pt x="515" y="1208"/>
                    </a:lnTo>
                    <a:lnTo>
                      <a:pt x="515" y="1131"/>
                    </a:lnTo>
                    <a:lnTo>
                      <a:pt x="515" y="1080"/>
                    </a:lnTo>
                    <a:lnTo>
                      <a:pt x="566" y="951"/>
                    </a:lnTo>
                    <a:lnTo>
                      <a:pt x="617" y="900"/>
                    </a:lnTo>
                    <a:lnTo>
                      <a:pt x="669" y="849"/>
                    </a:lnTo>
                    <a:close/>
                    <a:moveTo>
                      <a:pt x="1106" y="2030"/>
                    </a:moveTo>
                    <a:lnTo>
                      <a:pt x="1208" y="2082"/>
                    </a:lnTo>
                    <a:lnTo>
                      <a:pt x="1260" y="2133"/>
                    </a:lnTo>
                    <a:lnTo>
                      <a:pt x="1311" y="2210"/>
                    </a:lnTo>
                    <a:lnTo>
                      <a:pt x="1337" y="2262"/>
                    </a:lnTo>
                    <a:lnTo>
                      <a:pt x="1363" y="2390"/>
                    </a:lnTo>
                    <a:lnTo>
                      <a:pt x="1363" y="2467"/>
                    </a:lnTo>
                    <a:lnTo>
                      <a:pt x="1337" y="2570"/>
                    </a:lnTo>
                    <a:lnTo>
                      <a:pt x="1286" y="2673"/>
                    </a:lnTo>
                    <a:lnTo>
                      <a:pt x="1208" y="2750"/>
                    </a:lnTo>
                    <a:lnTo>
                      <a:pt x="1106" y="2827"/>
                    </a:lnTo>
                    <a:lnTo>
                      <a:pt x="1106" y="2030"/>
                    </a:lnTo>
                    <a:close/>
                    <a:moveTo>
                      <a:pt x="797" y="1"/>
                    </a:moveTo>
                    <a:lnTo>
                      <a:pt x="720" y="52"/>
                    </a:lnTo>
                    <a:lnTo>
                      <a:pt x="669" y="129"/>
                    </a:lnTo>
                    <a:lnTo>
                      <a:pt x="669" y="206"/>
                    </a:lnTo>
                    <a:lnTo>
                      <a:pt x="669" y="360"/>
                    </a:lnTo>
                    <a:lnTo>
                      <a:pt x="617" y="386"/>
                    </a:lnTo>
                    <a:lnTo>
                      <a:pt x="412" y="463"/>
                    </a:lnTo>
                    <a:lnTo>
                      <a:pt x="258" y="617"/>
                    </a:lnTo>
                    <a:lnTo>
                      <a:pt x="155" y="771"/>
                    </a:lnTo>
                    <a:lnTo>
                      <a:pt x="78" y="977"/>
                    </a:lnTo>
                    <a:lnTo>
                      <a:pt x="78" y="1183"/>
                    </a:lnTo>
                    <a:lnTo>
                      <a:pt x="104" y="1362"/>
                    </a:lnTo>
                    <a:lnTo>
                      <a:pt x="181" y="1517"/>
                    </a:lnTo>
                    <a:lnTo>
                      <a:pt x="309" y="1671"/>
                    </a:lnTo>
                    <a:lnTo>
                      <a:pt x="463" y="1774"/>
                    </a:lnTo>
                    <a:lnTo>
                      <a:pt x="669" y="1876"/>
                    </a:lnTo>
                    <a:lnTo>
                      <a:pt x="669" y="2878"/>
                    </a:lnTo>
                    <a:lnTo>
                      <a:pt x="515" y="2827"/>
                    </a:lnTo>
                    <a:lnTo>
                      <a:pt x="335" y="2724"/>
                    </a:lnTo>
                    <a:lnTo>
                      <a:pt x="258" y="2699"/>
                    </a:lnTo>
                    <a:lnTo>
                      <a:pt x="181" y="2699"/>
                    </a:lnTo>
                    <a:lnTo>
                      <a:pt x="104" y="2724"/>
                    </a:lnTo>
                    <a:lnTo>
                      <a:pt x="26" y="2801"/>
                    </a:lnTo>
                    <a:lnTo>
                      <a:pt x="1" y="2878"/>
                    </a:lnTo>
                    <a:lnTo>
                      <a:pt x="1" y="2955"/>
                    </a:lnTo>
                    <a:lnTo>
                      <a:pt x="26" y="3033"/>
                    </a:lnTo>
                    <a:lnTo>
                      <a:pt x="104" y="3110"/>
                    </a:lnTo>
                    <a:lnTo>
                      <a:pt x="258" y="3187"/>
                    </a:lnTo>
                    <a:lnTo>
                      <a:pt x="386" y="3264"/>
                    </a:lnTo>
                    <a:lnTo>
                      <a:pt x="515" y="3289"/>
                    </a:lnTo>
                    <a:lnTo>
                      <a:pt x="669" y="3315"/>
                    </a:lnTo>
                    <a:lnTo>
                      <a:pt x="669" y="3469"/>
                    </a:lnTo>
                    <a:lnTo>
                      <a:pt x="669" y="3546"/>
                    </a:lnTo>
                    <a:lnTo>
                      <a:pt x="720" y="3624"/>
                    </a:lnTo>
                    <a:lnTo>
                      <a:pt x="797" y="3675"/>
                    </a:lnTo>
                    <a:lnTo>
                      <a:pt x="977" y="3675"/>
                    </a:lnTo>
                    <a:lnTo>
                      <a:pt x="1029" y="3624"/>
                    </a:lnTo>
                    <a:lnTo>
                      <a:pt x="1080" y="3546"/>
                    </a:lnTo>
                    <a:lnTo>
                      <a:pt x="1106" y="3469"/>
                    </a:lnTo>
                    <a:lnTo>
                      <a:pt x="1106" y="3289"/>
                    </a:lnTo>
                    <a:lnTo>
                      <a:pt x="1234" y="3238"/>
                    </a:lnTo>
                    <a:lnTo>
                      <a:pt x="1363" y="3187"/>
                    </a:lnTo>
                    <a:lnTo>
                      <a:pt x="1465" y="3084"/>
                    </a:lnTo>
                    <a:lnTo>
                      <a:pt x="1568" y="3007"/>
                    </a:lnTo>
                    <a:lnTo>
                      <a:pt x="1645" y="2904"/>
                    </a:lnTo>
                    <a:lnTo>
                      <a:pt x="1722" y="2776"/>
                    </a:lnTo>
                    <a:lnTo>
                      <a:pt x="1774" y="2673"/>
                    </a:lnTo>
                    <a:lnTo>
                      <a:pt x="1799" y="2544"/>
                    </a:lnTo>
                    <a:lnTo>
                      <a:pt x="1799" y="2390"/>
                    </a:lnTo>
                    <a:lnTo>
                      <a:pt x="1799" y="2236"/>
                    </a:lnTo>
                    <a:lnTo>
                      <a:pt x="1748" y="2108"/>
                    </a:lnTo>
                    <a:lnTo>
                      <a:pt x="1697" y="1979"/>
                    </a:lnTo>
                    <a:lnTo>
                      <a:pt x="1620" y="1876"/>
                    </a:lnTo>
                    <a:lnTo>
                      <a:pt x="1491" y="1774"/>
                    </a:lnTo>
                    <a:lnTo>
                      <a:pt x="1388" y="1671"/>
                    </a:lnTo>
                    <a:lnTo>
                      <a:pt x="1234" y="1619"/>
                    </a:lnTo>
                    <a:lnTo>
                      <a:pt x="1106" y="1568"/>
                    </a:lnTo>
                    <a:lnTo>
                      <a:pt x="1106" y="797"/>
                    </a:lnTo>
                    <a:lnTo>
                      <a:pt x="1183" y="849"/>
                    </a:lnTo>
                    <a:lnTo>
                      <a:pt x="1260" y="874"/>
                    </a:lnTo>
                    <a:lnTo>
                      <a:pt x="1337" y="926"/>
                    </a:lnTo>
                    <a:lnTo>
                      <a:pt x="1414" y="926"/>
                    </a:lnTo>
                    <a:lnTo>
                      <a:pt x="1491" y="900"/>
                    </a:lnTo>
                    <a:lnTo>
                      <a:pt x="1568" y="849"/>
                    </a:lnTo>
                    <a:lnTo>
                      <a:pt x="1594" y="771"/>
                    </a:lnTo>
                    <a:lnTo>
                      <a:pt x="1594" y="694"/>
                    </a:lnTo>
                    <a:lnTo>
                      <a:pt x="1568" y="592"/>
                    </a:lnTo>
                    <a:lnTo>
                      <a:pt x="1517" y="540"/>
                    </a:lnTo>
                    <a:lnTo>
                      <a:pt x="1363" y="437"/>
                    </a:lnTo>
                    <a:lnTo>
                      <a:pt x="1260" y="386"/>
                    </a:lnTo>
                    <a:lnTo>
                      <a:pt x="1106" y="360"/>
                    </a:lnTo>
                    <a:lnTo>
                      <a:pt x="1106" y="206"/>
                    </a:lnTo>
                    <a:lnTo>
                      <a:pt x="1080" y="129"/>
                    </a:lnTo>
                    <a:lnTo>
                      <a:pt x="1029" y="52"/>
                    </a:lnTo>
                    <a:lnTo>
                      <a:pt x="977"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180" name="Google Shape;180;p20"/>
            <p:cNvSpPr/>
            <p:nvPr/>
          </p:nvSpPr>
          <p:spPr>
            <a:xfrm>
              <a:off x="3340415" y="4716443"/>
              <a:ext cx="988903" cy="32168"/>
            </a:xfrm>
            <a:custGeom>
              <a:avLst/>
              <a:gdLst/>
              <a:ahLst/>
              <a:cxnLst/>
              <a:rect l="l" t="t" r="r" b="b"/>
              <a:pathLst>
                <a:path w="13465" h="438" extrusionOk="0">
                  <a:moveTo>
                    <a:pt x="155" y="1"/>
                  </a:moveTo>
                  <a:lnTo>
                    <a:pt x="78" y="52"/>
                  </a:lnTo>
                  <a:lnTo>
                    <a:pt x="26" y="129"/>
                  </a:lnTo>
                  <a:lnTo>
                    <a:pt x="1" y="206"/>
                  </a:lnTo>
                  <a:lnTo>
                    <a:pt x="26" y="284"/>
                  </a:lnTo>
                  <a:lnTo>
                    <a:pt x="78" y="361"/>
                  </a:lnTo>
                  <a:lnTo>
                    <a:pt x="155" y="412"/>
                  </a:lnTo>
                  <a:lnTo>
                    <a:pt x="232" y="438"/>
                  </a:lnTo>
                  <a:lnTo>
                    <a:pt x="13259" y="438"/>
                  </a:lnTo>
                  <a:lnTo>
                    <a:pt x="13336" y="412"/>
                  </a:lnTo>
                  <a:lnTo>
                    <a:pt x="13413" y="361"/>
                  </a:lnTo>
                  <a:lnTo>
                    <a:pt x="13465" y="284"/>
                  </a:lnTo>
                  <a:lnTo>
                    <a:pt x="13465" y="206"/>
                  </a:lnTo>
                  <a:lnTo>
                    <a:pt x="13465" y="129"/>
                  </a:lnTo>
                  <a:lnTo>
                    <a:pt x="13413" y="52"/>
                  </a:lnTo>
                  <a:lnTo>
                    <a:pt x="13336" y="1"/>
                  </a:lnTo>
                  <a:close/>
                </a:path>
              </a:pathLst>
            </a:custGeom>
            <a:solidFill>
              <a:schemeClr val="lt1"/>
            </a:solidFill>
            <a:ln>
              <a:noFill/>
            </a:ln>
          </p:spPr>
          <p:txBody>
            <a:bodyPr spcFirstLastPara="1" wrap="square" lIns="91425" tIns="91425" rIns="91425" bIns="91425" anchor="ctr" anchorCtr="0">
              <a:noAutofit/>
            </a:bodyPr>
            <a:lstStyle/>
            <a:p>
              <a:endParaRPr/>
            </a:p>
          </p:txBody>
        </p:sp>
      </p:grpSp>
      <p:grpSp>
        <p:nvGrpSpPr>
          <p:cNvPr id="205" name="Google Shape;205;p20"/>
          <p:cNvGrpSpPr/>
          <p:nvPr/>
        </p:nvGrpSpPr>
        <p:grpSpPr>
          <a:xfrm>
            <a:off x="21491744" y="6521181"/>
            <a:ext cx="548682" cy="548682"/>
            <a:chOff x="14285477" y="3752216"/>
            <a:chExt cx="1103988" cy="1103988"/>
          </a:xfrm>
        </p:grpSpPr>
        <p:sp>
          <p:nvSpPr>
            <p:cNvPr id="206" name="Google Shape;206;p20"/>
            <p:cNvSpPr/>
            <p:nvPr/>
          </p:nvSpPr>
          <p:spPr>
            <a:xfrm>
              <a:off x="14285477" y="4116418"/>
              <a:ext cx="620956" cy="284957"/>
            </a:xfrm>
            <a:custGeom>
              <a:avLst/>
              <a:gdLst/>
              <a:ahLst/>
              <a:cxnLst/>
              <a:rect l="l" t="t" r="r" b="b"/>
              <a:pathLst>
                <a:path w="8455" h="3880" extrusionOk="0">
                  <a:moveTo>
                    <a:pt x="694" y="0"/>
                  </a:moveTo>
                  <a:lnTo>
                    <a:pt x="540" y="26"/>
                  </a:lnTo>
                  <a:lnTo>
                    <a:pt x="412" y="51"/>
                  </a:lnTo>
                  <a:lnTo>
                    <a:pt x="309" y="129"/>
                  </a:lnTo>
                  <a:lnTo>
                    <a:pt x="206" y="206"/>
                  </a:lnTo>
                  <a:lnTo>
                    <a:pt x="103" y="308"/>
                  </a:lnTo>
                  <a:lnTo>
                    <a:pt x="52" y="411"/>
                  </a:lnTo>
                  <a:lnTo>
                    <a:pt x="0" y="540"/>
                  </a:lnTo>
                  <a:lnTo>
                    <a:pt x="0" y="694"/>
                  </a:lnTo>
                  <a:lnTo>
                    <a:pt x="0" y="3212"/>
                  </a:lnTo>
                  <a:lnTo>
                    <a:pt x="0" y="3340"/>
                  </a:lnTo>
                  <a:lnTo>
                    <a:pt x="52" y="3469"/>
                  </a:lnTo>
                  <a:lnTo>
                    <a:pt x="103" y="3597"/>
                  </a:lnTo>
                  <a:lnTo>
                    <a:pt x="206" y="3700"/>
                  </a:lnTo>
                  <a:lnTo>
                    <a:pt x="309" y="3777"/>
                  </a:lnTo>
                  <a:lnTo>
                    <a:pt x="412" y="3829"/>
                  </a:lnTo>
                  <a:lnTo>
                    <a:pt x="540" y="3880"/>
                  </a:lnTo>
                  <a:lnTo>
                    <a:pt x="7914" y="3880"/>
                  </a:lnTo>
                  <a:lnTo>
                    <a:pt x="8043" y="3829"/>
                  </a:lnTo>
                  <a:lnTo>
                    <a:pt x="8171" y="3777"/>
                  </a:lnTo>
                  <a:lnTo>
                    <a:pt x="8274" y="3700"/>
                  </a:lnTo>
                  <a:lnTo>
                    <a:pt x="8351" y="3597"/>
                  </a:lnTo>
                  <a:lnTo>
                    <a:pt x="8403" y="3469"/>
                  </a:lnTo>
                  <a:lnTo>
                    <a:pt x="8454" y="3340"/>
                  </a:lnTo>
                  <a:lnTo>
                    <a:pt x="8454" y="3212"/>
                  </a:lnTo>
                  <a:lnTo>
                    <a:pt x="8454" y="694"/>
                  </a:lnTo>
                  <a:lnTo>
                    <a:pt x="8454" y="540"/>
                  </a:lnTo>
                  <a:lnTo>
                    <a:pt x="8403" y="411"/>
                  </a:lnTo>
                  <a:lnTo>
                    <a:pt x="8351" y="308"/>
                  </a:lnTo>
                  <a:lnTo>
                    <a:pt x="8274" y="206"/>
                  </a:lnTo>
                  <a:lnTo>
                    <a:pt x="8171" y="129"/>
                  </a:lnTo>
                  <a:lnTo>
                    <a:pt x="8043" y="51"/>
                  </a:lnTo>
                  <a:lnTo>
                    <a:pt x="7914" y="26"/>
                  </a:lnTo>
                  <a:lnTo>
                    <a:pt x="7786"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07" name="Google Shape;207;p20"/>
            <p:cNvSpPr/>
            <p:nvPr/>
          </p:nvSpPr>
          <p:spPr>
            <a:xfrm>
              <a:off x="14562870" y="4659892"/>
              <a:ext cx="66098" cy="64189"/>
            </a:xfrm>
            <a:custGeom>
              <a:avLst/>
              <a:gdLst/>
              <a:ahLst/>
              <a:cxnLst/>
              <a:rect l="l" t="t" r="r" b="b"/>
              <a:pathLst>
                <a:path w="900" h="874" extrusionOk="0">
                  <a:moveTo>
                    <a:pt x="1" y="0"/>
                  </a:moveTo>
                  <a:lnTo>
                    <a:pt x="1" y="874"/>
                  </a:lnTo>
                  <a:lnTo>
                    <a:pt x="900" y="874"/>
                  </a:lnTo>
                  <a:lnTo>
                    <a:pt x="90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208" name="Google Shape;208;p20"/>
            <p:cNvSpPr/>
            <p:nvPr/>
          </p:nvSpPr>
          <p:spPr>
            <a:xfrm>
              <a:off x="14285477" y="4790032"/>
              <a:ext cx="1103988" cy="66172"/>
            </a:xfrm>
            <a:custGeom>
              <a:avLst/>
              <a:gdLst/>
              <a:ahLst/>
              <a:cxnLst/>
              <a:rect l="l" t="t" r="r" b="b"/>
              <a:pathLst>
                <a:path w="15032" h="901" extrusionOk="0">
                  <a:moveTo>
                    <a:pt x="78" y="1"/>
                  </a:moveTo>
                  <a:lnTo>
                    <a:pt x="26" y="27"/>
                  </a:lnTo>
                  <a:lnTo>
                    <a:pt x="0" y="78"/>
                  </a:lnTo>
                  <a:lnTo>
                    <a:pt x="0" y="129"/>
                  </a:lnTo>
                  <a:lnTo>
                    <a:pt x="0" y="798"/>
                  </a:lnTo>
                  <a:lnTo>
                    <a:pt x="0" y="849"/>
                  </a:lnTo>
                  <a:lnTo>
                    <a:pt x="26" y="875"/>
                  </a:lnTo>
                  <a:lnTo>
                    <a:pt x="78" y="900"/>
                  </a:lnTo>
                  <a:lnTo>
                    <a:pt x="14955" y="900"/>
                  </a:lnTo>
                  <a:lnTo>
                    <a:pt x="14980" y="875"/>
                  </a:lnTo>
                  <a:lnTo>
                    <a:pt x="15006" y="849"/>
                  </a:lnTo>
                  <a:lnTo>
                    <a:pt x="15032" y="798"/>
                  </a:lnTo>
                  <a:lnTo>
                    <a:pt x="15032" y="129"/>
                  </a:lnTo>
                  <a:lnTo>
                    <a:pt x="15006" y="78"/>
                  </a:lnTo>
                  <a:lnTo>
                    <a:pt x="14980" y="27"/>
                  </a:lnTo>
                  <a:lnTo>
                    <a:pt x="1495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209" name="Google Shape;209;p20"/>
            <p:cNvSpPr/>
            <p:nvPr/>
          </p:nvSpPr>
          <p:spPr>
            <a:xfrm>
              <a:off x="14289223" y="3752216"/>
              <a:ext cx="615301" cy="137778"/>
            </a:xfrm>
            <a:custGeom>
              <a:avLst/>
              <a:gdLst/>
              <a:ahLst/>
              <a:cxnLst/>
              <a:rect l="l" t="t" r="r" b="b"/>
              <a:pathLst>
                <a:path w="8378" h="1876" extrusionOk="0">
                  <a:moveTo>
                    <a:pt x="952" y="0"/>
                  </a:moveTo>
                  <a:lnTo>
                    <a:pt x="797" y="26"/>
                  </a:lnTo>
                  <a:lnTo>
                    <a:pt x="669" y="103"/>
                  </a:lnTo>
                  <a:lnTo>
                    <a:pt x="592" y="206"/>
                  </a:lnTo>
                  <a:lnTo>
                    <a:pt x="515" y="308"/>
                  </a:lnTo>
                  <a:lnTo>
                    <a:pt x="1" y="1876"/>
                  </a:lnTo>
                  <a:lnTo>
                    <a:pt x="8377" y="1876"/>
                  </a:lnTo>
                  <a:lnTo>
                    <a:pt x="7863" y="308"/>
                  </a:lnTo>
                  <a:lnTo>
                    <a:pt x="7786" y="206"/>
                  </a:lnTo>
                  <a:lnTo>
                    <a:pt x="7709" y="103"/>
                  </a:lnTo>
                  <a:lnTo>
                    <a:pt x="7581" y="26"/>
                  </a:lnTo>
                  <a:lnTo>
                    <a:pt x="7427"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10" name="Google Shape;210;p20"/>
            <p:cNvSpPr/>
            <p:nvPr/>
          </p:nvSpPr>
          <p:spPr>
            <a:xfrm>
              <a:off x="14285477" y="3859736"/>
              <a:ext cx="620956" cy="266156"/>
            </a:xfrm>
            <a:custGeom>
              <a:avLst/>
              <a:gdLst/>
              <a:ahLst/>
              <a:cxnLst/>
              <a:rect l="l" t="t" r="r" b="b"/>
              <a:pathLst>
                <a:path w="8455" h="3624" extrusionOk="0">
                  <a:moveTo>
                    <a:pt x="540" y="1"/>
                  </a:moveTo>
                  <a:lnTo>
                    <a:pt x="412" y="52"/>
                  </a:lnTo>
                  <a:lnTo>
                    <a:pt x="283" y="103"/>
                  </a:lnTo>
                  <a:lnTo>
                    <a:pt x="180" y="180"/>
                  </a:lnTo>
                  <a:lnTo>
                    <a:pt x="103" y="283"/>
                  </a:lnTo>
                  <a:lnTo>
                    <a:pt x="52" y="412"/>
                  </a:lnTo>
                  <a:lnTo>
                    <a:pt x="0" y="540"/>
                  </a:lnTo>
                  <a:lnTo>
                    <a:pt x="0" y="669"/>
                  </a:lnTo>
                  <a:lnTo>
                    <a:pt x="0" y="2955"/>
                  </a:lnTo>
                  <a:lnTo>
                    <a:pt x="0" y="3084"/>
                  </a:lnTo>
                  <a:lnTo>
                    <a:pt x="52" y="3212"/>
                  </a:lnTo>
                  <a:lnTo>
                    <a:pt x="103" y="3341"/>
                  </a:lnTo>
                  <a:lnTo>
                    <a:pt x="180" y="3444"/>
                  </a:lnTo>
                  <a:lnTo>
                    <a:pt x="283" y="3521"/>
                  </a:lnTo>
                  <a:lnTo>
                    <a:pt x="412" y="3572"/>
                  </a:lnTo>
                  <a:lnTo>
                    <a:pt x="540" y="3624"/>
                  </a:lnTo>
                  <a:lnTo>
                    <a:pt x="7940" y="3624"/>
                  </a:lnTo>
                  <a:lnTo>
                    <a:pt x="8069" y="3572"/>
                  </a:lnTo>
                  <a:lnTo>
                    <a:pt x="8171" y="3521"/>
                  </a:lnTo>
                  <a:lnTo>
                    <a:pt x="8274" y="3444"/>
                  </a:lnTo>
                  <a:lnTo>
                    <a:pt x="8351" y="3341"/>
                  </a:lnTo>
                  <a:lnTo>
                    <a:pt x="8403" y="3212"/>
                  </a:lnTo>
                  <a:lnTo>
                    <a:pt x="8454" y="3084"/>
                  </a:lnTo>
                  <a:lnTo>
                    <a:pt x="8454" y="2955"/>
                  </a:lnTo>
                  <a:lnTo>
                    <a:pt x="8454" y="669"/>
                  </a:lnTo>
                  <a:lnTo>
                    <a:pt x="8454" y="540"/>
                  </a:lnTo>
                  <a:lnTo>
                    <a:pt x="8403" y="412"/>
                  </a:lnTo>
                  <a:lnTo>
                    <a:pt x="8351" y="283"/>
                  </a:lnTo>
                  <a:lnTo>
                    <a:pt x="8274" y="180"/>
                  </a:lnTo>
                  <a:lnTo>
                    <a:pt x="8171" y="103"/>
                  </a:lnTo>
                  <a:lnTo>
                    <a:pt x="8069" y="52"/>
                  </a:lnTo>
                  <a:lnTo>
                    <a:pt x="7940"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211" name="Google Shape;211;p20"/>
            <p:cNvSpPr/>
            <p:nvPr/>
          </p:nvSpPr>
          <p:spPr>
            <a:xfrm>
              <a:off x="14351502" y="3925761"/>
              <a:ext cx="488833" cy="134106"/>
            </a:xfrm>
            <a:custGeom>
              <a:avLst/>
              <a:gdLst/>
              <a:ahLst/>
              <a:cxnLst/>
              <a:rect l="l" t="t" r="r" b="b"/>
              <a:pathLst>
                <a:path w="6656" h="1826" extrusionOk="0">
                  <a:moveTo>
                    <a:pt x="129" y="1"/>
                  </a:moveTo>
                  <a:lnTo>
                    <a:pt x="78" y="27"/>
                  </a:lnTo>
                  <a:lnTo>
                    <a:pt x="52" y="52"/>
                  </a:lnTo>
                  <a:lnTo>
                    <a:pt x="26" y="78"/>
                  </a:lnTo>
                  <a:lnTo>
                    <a:pt x="1" y="129"/>
                  </a:lnTo>
                  <a:lnTo>
                    <a:pt x="1" y="1697"/>
                  </a:lnTo>
                  <a:lnTo>
                    <a:pt x="26" y="1748"/>
                  </a:lnTo>
                  <a:lnTo>
                    <a:pt x="52" y="1774"/>
                  </a:lnTo>
                  <a:lnTo>
                    <a:pt x="78" y="1800"/>
                  </a:lnTo>
                  <a:lnTo>
                    <a:pt x="129" y="1825"/>
                  </a:lnTo>
                  <a:lnTo>
                    <a:pt x="6527" y="1825"/>
                  </a:lnTo>
                  <a:lnTo>
                    <a:pt x="6579" y="1800"/>
                  </a:lnTo>
                  <a:lnTo>
                    <a:pt x="6630" y="1774"/>
                  </a:lnTo>
                  <a:lnTo>
                    <a:pt x="6656" y="1748"/>
                  </a:lnTo>
                  <a:lnTo>
                    <a:pt x="6656" y="1697"/>
                  </a:lnTo>
                  <a:lnTo>
                    <a:pt x="6656" y="129"/>
                  </a:lnTo>
                  <a:lnTo>
                    <a:pt x="6656" y="78"/>
                  </a:lnTo>
                  <a:lnTo>
                    <a:pt x="6630"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2" name="Google Shape;212;p20"/>
            <p:cNvSpPr/>
            <p:nvPr/>
          </p:nvSpPr>
          <p:spPr>
            <a:xfrm>
              <a:off x="14421346" y="3925761"/>
              <a:ext cx="66098" cy="71827"/>
            </a:xfrm>
            <a:custGeom>
              <a:avLst/>
              <a:gdLst/>
              <a:ahLst/>
              <a:cxnLst/>
              <a:rect l="l" t="t" r="r" b="b"/>
              <a:pathLst>
                <a:path w="900" h="978" extrusionOk="0">
                  <a:moveTo>
                    <a:pt x="1" y="1"/>
                  </a:moveTo>
                  <a:lnTo>
                    <a:pt x="1" y="515"/>
                  </a:lnTo>
                  <a:lnTo>
                    <a:pt x="1" y="618"/>
                  </a:lnTo>
                  <a:lnTo>
                    <a:pt x="26" y="695"/>
                  </a:lnTo>
                  <a:lnTo>
                    <a:pt x="78" y="772"/>
                  </a:lnTo>
                  <a:lnTo>
                    <a:pt x="129" y="849"/>
                  </a:lnTo>
                  <a:lnTo>
                    <a:pt x="180" y="900"/>
                  </a:lnTo>
                  <a:lnTo>
                    <a:pt x="257" y="926"/>
                  </a:lnTo>
                  <a:lnTo>
                    <a:pt x="360" y="977"/>
                  </a:lnTo>
                  <a:lnTo>
                    <a:pt x="540" y="977"/>
                  </a:lnTo>
                  <a:lnTo>
                    <a:pt x="617" y="926"/>
                  </a:lnTo>
                  <a:lnTo>
                    <a:pt x="694" y="900"/>
                  </a:lnTo>
                  <a:lnTo>
                    <a:pt x="771" y="849"/>
                  </a:lnTo>
                  <a:lnTo>
                    <a:pt x="823" y="772"/>
                  </a:lnTo>
                  <a:lnTo>
                    <a:pt x="874" y="695"/>
                  </a:lnTo>
                  <a:lnTo>
                    <a:pt x="900" y="618"/>
                  </a:lnTo>
                  <a:lnTo>
                    <a:pt x="900" y="515"/>
                  </a:lnTo>
                  <a:lnTo>
                    <a:pt x="90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13" name="Google Shape;213;p20"/>
            <p:cNvSpPr/>
            <p:nvPr/>
          </p:nvSpPr>
          <p:spPr>
            <a:xfrm>
              <a:off x="14532685" y="3925761"/>
              <a:ext cx="66098" cy="71827"/>
            </a:xfrm>
            <a:custGeom>
              <a:avLst/>
              <a:gdLst/>
              <a:ahLst/>
              <a:cxnLst/>
              <a:rect l="l" t="t" r="r" b="b"/>
              <a:pathLst>
                <a:path w="900" h="978" extrusionOk="0">
                  <a:moveTo>
                    <a:pt x="0" y="1"/>
                  </a:moveTo>
                  <a:lnTo>
                    <a:pt x="0" y="515"/>
                  </a:lnTo>
                  <a:lnTo>
                    <a:pt x="0" y="618"/>
                  </a:lnTo>
                  <a:lnTo>
                    <a:pt x="26" y="695"/>
                  </a:lnTo>
                  <a:lnTo>
                    <a:pt x="78" y="772"/>
                  </a:lnTo>
                  <a:lnTo>
                    <a:pt x="129" y="849"/>
                  </a:lnTo>
                  <a:lnTo>
                    <a:pt x="180" y="900"/>
                  </a:lnTo>
                  <a:lnTo>
                    <a:pt x="257" y="926"/>
                  </a:lnTo>
                  <a:lnTo>
                    <a:pt x="360" y="977"/>
                  </a:lnTo>
                  <a:lnTo>
                    <a:pt x="540" y="977"/>
                  </a:lnTo>
                  <a:lnTo>
                    <a:pt x="617" y="926"/>
                  </a:lnTo>
                  <a:lnTo>
                    <a:pt x="694" y="900"/>
                  </a:lnTo>
                  <a:lnTo>
                    <a:pt x="771" y="849"/>
                  </a:lnTo>
                  <a:lnTo>
                    <a:pt x="823" y="772"/>
                  </a:lnTo>
                  <a:lnTo>
                    <a:pt x="848" y="695"/>
                  </a:lnTo>
                  <a:lnTo>
                    <a:pt x="874" y="618"/>
                  </a:lnTo>
                  <a:lnTo>
                    <a:pt x="900" y="515"/>
                  </a:lnTo>
                  <a:lnTo>
                    <a:pt x="90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14" name="Google Shape;214;p20"/>
            <p:cNvSpPr/>
            <p:nvPr/>
          </p:nvSpPr>
          <p:spPr>
            <a:xfrm>
              <a:off x="14351502" y="4191843"/>
              <a:ext cx="488833" cy="134106"/>
            </a:xfrm>
            <a:custGeom>
              <a:avLst/>
              <a:gdLst/>
              <a:ahLst/>
              <a:cxnLst/>
              <a:rect l="l" t="t" r="r" b="b"/>
              <a:pathLst>
                <a:path w="6656" h="1826" extrusionOk="0">
                  <a:moveTo>
                    <a:pt x="129" y="1"/>
                  </a:moveTo>
                  <a:lnTo>
                    <a:pt x="78" y="27"/>
                  </a:lnTo>
                  <a:lnTo>
                    <a:pt x="52" y="52"/>
                  </a:lnTo>
                  <a:lnTo>
                    <a:pt x="26" y="78"/>
                  </a:lnTo>
                  <a:lnTo>
                    <a:pt x="1" y="129"/>
                  </a:lnTo>
                  <a:lnTo>
                    <a:pt x="1" y="1697"/>
                  </a:lnTo>
                  <a:lnTo>
                    <a:pt x="26" y="1748"/>
                  </a:lnTo>
                  <a:lnTo>
                    <a:pt x="52" y="1799"/>
                  </a:lnTo>
                  <a:lnTo>
                    <a:pt x="78" y="1825"/>
                  </a:lnTo>
                  <a:lnTo>
                    <a:pt x="6579" y="1825"/>
                  </a:lnTo>
                  <a:lnTo>
                    <a:pt x="6630" y="1799"/>
                  </a:lnTo>
                  <a:lnTo>
                    <a:pt x="6656" y="1748"/>
                  </a:lnTo>
                  <a:lnTo>
                    <a:pt x="6656" y="1697"/>
                  </a:lnTo>
                  <a:lnTo>
                    <a:pt x="6656" y="129"/>
                  </a:lnTo>
                  <a:lnTo>
                    <a:pt x="6656" y="78"/>
                  </a:lnTo>
                  <a:lnTo>
                    <a:pt x="6630"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5" name="Google Shape;215;p20"/>
            <p:cNvSpPr/>
            <p:nvPr/>
          </p:nvSpPr>
          <p:spPr>
            <a:xfrm>
              <a:off x="14421346" y="4191843"/>
              <a:ext cx="66098" cy="71827"/>
            </a:xfrm>
            <a:custGeom>
              <a:avLst/>
              <a:gdLst/>
              <a:ahLst/>
              <a:cxnLst/>
              <a:rect l="l" t="t" r="r" b="b"/>
              <a:pathLst>
                <a:path w="900" h="978" extrusionOk="0">
                  <a:moveTo>
                    <a:pt x="1" y="1"/>
                  </a:moveTo>
                  <a:lnTo>
                    <a:pt x="1" y="515"/>
                  </a:lnTo>
                  <a:lnTo>
                    <a:pt x="1" y="617"/>
                  </a:lnTo>
                  <a:lnTo>
                    <a:pt x="26" y="695"/>
                  </a:lnTo>
                  <a:lnTo>
                    <a:pt x="78" y="772"/>
                  </a:lnTo>
                  <a:lnTo>
                    <a:pt x="129" y="849"/>
                  </a:lnTo>
                  <a:lnTo>
                    <a:pt x="180" y="900"/>
                  </a:lnTo>
                  <a:lnTo>
                    <a:pt x="257" y="952"/>
                  </a:lnTo>
                  <a:lnTo>
                    <a:pt x="360" y="977"/>
                  </a:lnTo>
                  <a:lnTo>
                    <a:pt x="540" y="977"/>
                  </a:lnTo>
                  <a:lnTo>
                    <a:pt x="617" y="952"/>
                  </a:lnTo>
                  <a:lnTo>
                    <a:pt x="694" y="900"/>
                  </a:lnTo>
                  <a:lnTo>
                    <a:pt x="771" y="849"/>
                  </a:lnTo>
                  <a:lnTo>
                    <a:pt x="823" y="772"/>
                  </a:lnTo>
                  <a:lnTo>
                    <a:pt x="874" y="695"/>
                  </a:lnTo>
                  <a:lnTo>
                    <a:pt x="900" y="617"/>
                  </a:lnTo>
                  <a:lnTo>
                    <a:pt x="900" y="515"/>
                  </a:lnTo>
                  <a:lnTo>
                    <a:pt x="90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16" name="Google Shape;216;p20"/>
            <p:cNvSpPr/>
            <p:nvPr/>
          </p:nvSpPr>
          <p:spPr>
            <a:xfrm>
              <a:off x="14532685" y="4191843"/>
              <a:ext cx="66098" cy="71827"/>
            </a:xfrm>
            <a:custGeom>
              <a:avLst/>
              <a:gdLst/>
              <a:ahLst/>
              <a:cxnLst/>
              <a:rect l="l" t="t" r="r" b="b"/>
              <a:pathLst>
                <a:path w="900" h="978" extrusionOk="0">
                  <a:moveTo>
                    <a:pt x="0" y="1"/>
                  </a:moveTo>
                  <a:lnTo>
                    <a:pt x="0" y="515"/>
                  </a:lnTo>
                  <a:lnTo>
                    <a:pt x="0" y="617"/>
                  </a:lnTo>
                  <a:lnTo>
                    <a:pt x="26" y="695"/>
                  </a:lnTo>
                  <a:lnTo>
                    <a:pt x="78" y="772"/>
                  </a:lnTo>
                  <a:lnTo>
                    <a:pt x="129" y="849"/>
                  </a:lnTo>
                  <a:lnTo>
                    <a:pt x="180" y="900"/>
                  </a:lnTo>
                  <a:lnTo>
                    <a:pt x="257" y="952"/>
                  </a:lnTo>
                  <a:lnTo>
                    <a:pt x="360" y="977"/>
                  </a:lnTo>
                  <a:lnTo>
                    <a:pt x="540" y="977"/>
                  </a:lnTo>
                  <a:lnTo>
                    <a:pt x="617" y="952"/>
                  </a:lnTo>
                  <a:lnTo>
                    <a:pt x="694" y="900"/>
                  </a:lnTo>
                  <a:lnTo>
                    <a:pt x="771" y="849"/>
                  </a:lnTo>
                  <a:lnTo>
                    <a:pt x="823" y="772"/>
                  </a:lnTo>
                  <a:lnTo>
                    <a:pt x="848" y="695"/>
                  </a:lnTo>
                  <a:lnTo>
                    <a:pt x="874" y="617"/>
                  </a:lnTo>
                  <a:lnTo>
                    <a:pt x="900" y="515"/>
                  </a:lnTo>
                  <a:lnTo>
                    <a:pt x="90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17" name="Google Shape;217;p20"/>
            <p:cNvSpPr/>
            <p:nvPr/>
          </p:nvSpPr>
          <p:spPr>
            <a:xfrm>
              <a:off x="14285477" y="4391900"/>
              <a:ext cx="620956" cy="268065"/>
            </a:xfrm>
            <a:custGeom>
              <a:avLst/>
              <a:gdLst/>
              <a:ahLst/>
              <a:cxnLst/>
              <a:rect l="l" t="t" r="r" b="b"/>
              <a:pathLst>
                <a:path w="8455" h="3650" extrusionOk="0">
                  <a:moveTo>
                    <a:pt x="669" y="0"/>
                  </a:moveTo>
                  <a:lnTo>
                    <a:pt x="540" y="26"/>
                  </a:lnTo>
                  <a:lnTo>
                    <a:pt x="412" y="52"/>
                  </a:lnTo>
                  <a:lnTo>
                    <a:pt x="283" y="129"/>
                  </a:lnTo>
                  <a:lnTo>
                    <a:pt x="180" y="206"/>
                  </a:lnTo>
                  <a:lnTo>
                    <a:pt x="103" y="309"/>
                  </a:lnTo>
                  <a:lnTo>
                    <a:pt x="52" y="412"/>
                  </a:lnTo>
                  <a:lnTo>
                    <a:pt x="0" y="540"/>
                  </a:lnTo>
                  <a:lnTo>
                    <a:pt x="0" y="668"/>
                  </a:lnTo>
                  <a:lnTo>
                    <a:pt x="0" y="2981"/>
                  </a:lnTo>
                  <a:lnTo>
                    <a:pt x="0" y="3109"/>
                  </a:lnTo>
                  <a:lnTo>
                    <a:pt x="52" y="3238"/>
                  </a:lnTo>
                  <a:lnTo>
                    <a:pt x="103" y="3341"/>
                  </a:lnTo>
                  <a:lnTo>
                    <a:pt x="180" y="3443"/>
                  </a:lnTo>
                  <a:lnTo>
                    <a:pt x="283" y="3521"/>
                  </a:lnTo>
                  <a:lnTo>
                    <a:pt x="412" y="3598"/>
                  </a:lnTo>
                  <a:lnTo>
                    <a:pt x="540" y="3623"/>
                  </a:lnTo>
                  <a:lnTo>
                    <a:pt x="669" y="3649"/>
                  </a:lnTo>
                  <a:lnTo>
                    <a:pt x="7812" y="3649"/>
                  </a:lnTo>
                  <a:lnTo>
                    <a:pt x="7940" y="3623"/>
                  </a:lnTo>
                  <a:lnTo>
                    <a:pt x="8069" y="3598"/>
                  </a:lnTo>
                  <a:lnTo>
                    <a:pt x="8171" y="3521"/>
                  </a:lnTo>
                  <a:lnTo>
                    <a:pt x="8274" y="3443"/>
                  </a:lnTo>
                  <a:lnTo>
                    <a:pt x="8351" y="3341"/>
                  </a:lnTo>
                  <a:lnTo>
                    <a:pt x="8403" y="3238"/>
                  </a:lnTo>
                  <a:lnTo>
                    <a:pt x="8454" y="3109"/>
                  </a:lnTo>
                  <a:lnTo>
                    <a:pt x="8454" y="2981"/>
                  </a:lnTo>
                  <a:lnTo>
                    <a:pt x="8454" y="668"/>
                  </a:lnTo>
                  <a:lnTo>
                    <a:pt x="8454" y="540"/>
                  </a:lnTo>
                  <a:lnTo>
                    <a:pt x="8403" y="412"/>
                  </a:lnTo>
                  <a:lnTo>
                    <a:pt x="8351" y="309"/>
                  </a:lnTo>
                  <a:lnTo>
                    <a:pt x="8274" y="206"/>
                  </a:lnTo>
                  <a:lnTo>
                    <a:pt x="8171" y="129"/>
                  </a:lnTo>
                  <a:lnTo>
                    <a:pt x="8069" y="52"/>
                  </a:lnTo>
                  <a:lnTo>
                    <a:pt x="7940" y="26"/>
                  </a:lnTo>
                  <a:lnTo>
                    <a:pt x="7812" y="0"/>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218" name="Google Shape;218;p20"/>
            <p:cNvSpPr/>
            <p:nvPr/>
          </p:nvSpPr>
          <p:spPr>
            <a:xfrm>
              <a:off x="14351502" y="4459835"/>
              <a:ext cx="488833" cy="132196"/>
            </a:xfrm>
            <a:custGeom>
              <a:avLst/>
              <a:gdLst/>
              <a:ahLst/>
              <a:cxnLst/>
              <a:rect l="l" t="t" r="r" b="b"/>
              <a:pathLst>
                <a:path w="6656" h="1800" extrusionOk="0">
                  <a:moveTo>
                    <a:pt x="78" y="0"/>
                  </a:moveTo>
                  <a:lnTo>
                    <a:pt x="52" y="26"/>
                  </a:lnTo>
                  <a:lnTo>
                    <a:pt x="26" y="78"/>
                  </a:lnTo>
                  <a:lnTo>
                    <a:pt x="1" y="103"/>
                  </a:lnTo>
                  <a:lnTo>
                    <a:pt x="1" y="1696"/>
                  </a:lnTo>
                  <a:lnTo>
                    <a:pt x="26" y="1722"/>
                  </a:lnTo>
                  <a:lnTo>
                    <a:pt x="52" y="1773"/>
                  </a:lnTo>
                  <a:lnTo>
                    <a:pt x="78" y="1799"/>
                  </a:lnTo>
                  <a:lnTo>
                    <a:pt x="6579" y="1799"/>
                  </a:lnTo>
                  <a:lnTo>
                    <a:pt x="6630" y="1773"/>
                  </a:lnTo>
                  <a:lnTo>
                    <a:pt x="6656" y="1722"/>
                  </a:lnTo>
                  <a:lnTo>
                    <a:pt x="6656" y="1696"/>
                  </a:lnTo>
                  <a:lnTo>
                    <a:pt x="6656" y="103"/>
                  </a:lnTo>
                  <a:lnTo>
                    <a:pt x="6656" y="78"/>
                  </a:lnTo>
                  <a:lnTo>
                    <a:pt x="6630" y="26"/>
                  </a:lnTo>
                  <a:lnTo>
                    <a:pt x="6579"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9" name="Google Shape;219;p20"/>
            <p:cNvSpPr/>
            <p:nvPr/>
          </p:nvSpPr>
          <p:spPr>
            <a:xfrm>
              <a:off x="14421346" y="4459835"/>
              <a:ext cx="66098" cy="69917"/>
            </a:xfrm>
            <a:custGeom>
              <a:avLst/>
              <a:gdLst/>
              <a:ahLst/>
              <a:cxnLst/>
              <a:rect l="l" t="t" r="r" b="b"/>
              <a:pathLst>
                <a:path w="900" h="952" extrusionOk="0">
                  <a:moveTo>
                    <a:pt x="1" y="0"/>
                  </a:moveTo>
                  <a:lnTo>
                    <a:pt x="1" y="514"/>
                  </a:lnTo>
                  <a:lnTo>
                    <a:pt x="1" y="591"/>
                  </a:lnTo>
                  <a:lnTo>
                    <a:pt x="26" y="694"/>
                  </a:lnTo>
                  <a:lnTo>
                    <a:pt x="78" y="771"/>
                  </a:lnTo>
                  <a:lnTo>
                    <a:pt x="129" y="823"/>
                  </a:lnTo>
                  <a:lnTo>
                    <a:pt x="180" y="874"/>
                  </a:lnTo>
                  <a:lnTo>
                    <a:pt x="257" y="925"/>
                  </a:lnTo>
                  <a:lnTo>
                    <a:pt x="360" y="951"/>
                  </a:lnTo>
                  <a:lnTo>
                    <a:pt x="540" y="951"/>
                  </a:lnTo>
                  <a:lnTo>
                    <a:pt x="617" y="925"/>
                  </a:lnTo>
                  <a:lnTo>
                    <a:pt x="694" y="874"/>
                  </a:lnTo>
                  <a:lnTo>
                    <a:pt x="771" y="823"/>
                  </a:lnTo>
                  <a:lnTo>
                    <a:pt x="823" y="771"/>
                  </a:lnTo>
                  <a:lnTo>
                    <a:pt x="874" y="694"/>
                  </a:lnTo>
                  <a:lnTo>
                    <a:pt x="900" y="591"/>
                  </a:lnTo>
                  <a:lnTo>
                    <a:pt x="900" y="514"/>
                  </a:lnTo>
                  <a:lnTo>
                    <a:pt x="900"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0" name="Google Shape;220;p20"/>
            <p:cNvSpPr/>
            <p:nvPr/>
          </p:nvSpPr>
          <p:spPr>
            <a:xfrm>
              <a:off x="14532685" y="4459835"/>
              <a:ext cx="66098" cy="69917"/>
            </a:xfrm>
            <a:custGeom>
              <a:avLst/>
              <a:gdLst/>
              <a:ahLst/>
              <a:cxnLst/>
              <a:rect l="l" t="t" r="r" b="b"/>
              <a:pathLst>
                <a:path w="900" h="952" extrusionOk="0">
                  <a:moveTo>
                    <a:pt x="0" y="0"/>
                  </a:moveTo>
                  <a:lnTo>
                    <a:pt x="0" y="514"/>
                  </a:lnTo>
                  <a:lnTo>
                    <a:pt x="0" y="591"/>
                  </a:lnTo>
                  <a:lnTo>
                    <a:pt x="26" y="694"/>
                  </a:lnTo>
                  <a:lnTo>
                    <a:pt x="78" y="771"/>
                  </a:lnTo>
                  <a:lnTo>
                    <a:pt x="129" y="823"/>
                  </a:lnTo>
                  <a:lnTo>
                    <a:pt x="180" y="874"/>
                  </a:lnTo>
                  <a:lnTo>
                    <a:pt x="257" y="925"/>
                  </a:lnTo>
                  <a:lnTo>
                    <a:pt x="360" y="951"/>
                  </a:lnTo>
                  <a:lnTo>
                    <a:pt x="540" y="951"/>
                  </a:lnTo>
                  <a:lnTo>
                    <a:pt x="617" y="925"/>
                  </a:lnTo>
                  <a:lnTo>
                    <a:pt x="694" y="874"/>
                  </a:lnTo>
                  <a:lnTo>
                    <a:pt x="771" y="823"/>
                  </a:lnTo>
                  <a:lnTo>
                    <a:pt x="823" y="771"/>
                  </a:lnTo>
                  <a:lnTo>
                    <a:pt x="848" y="694"/>
                  </a:lnTo>
                  <a:lnTo>
                    <a:pt x="874" y="591"/>
                  </a:lnTo>
                  <a:lnTo>
                    <a:pt x="900" y="514"/>
                  </a:lnTo>
                  <a:lnTo>
                    <a:pt x="900"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1" name="Google Shape;221;p20"/>
            <p:cNvSpPr/>
            <p:nvPr/>
          </p:nvSpPr>
          <p:spPr>
            <a:xfrm>
              <a:off x="14496845" y="4724007"/>
              <a:ext cx="200057" cy="132196"/>
            </a:xfrm>
            <a:custGeom>
              <a:avLst/>
              <a:gdLst/>
              <a:ahLst/>
              <a:cxnLst/>
              <a:rect l="l" t="t" r="r" b="b"/>
              <a:pathLst>
                <a:path w="2724" h="1800" extrusionOk="0">
                  <a:moveTo>
                    <a:pt x="900" y="1"/>
                  </a:moveTo>
                  <a:lnTo>
                    <a:pt x="900" y="900"/>
                  </a:lnTo>
                  <a:lnTo>
                    <a:pt x="0" y="900"/>
                  </a:lnTo>
                  <a:lnTo>
                    <a:pt x="0" y="1799"/>
                  </a:lnTo>
                  <a:lnTo>
                    <a:pt x="2724" y="1799"/>
                  </a:lnTo>
                  <a:lnTo>
                    <a:pt x="2724" y="900"/>
                  </a:lnTo>
                  <a:lnTo>
                    <a:pt x="1799" y="900"/>
                  </a:lnTo>
                  <a:lnTo>
                    <a:pt x="1799"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222" name="Google Shape;222;p20"/>
            <p:cNvSpPr/>
            <p:nvPr/>
          </p:nvSpPr>
          <p:spPr>
            <a:xfrm>
              <a:off x="14749707" y="3976730"/>
              <a:ext cx="639758" cy="564332"/>
            </a:xfrm>
            <a:custGeom>
              <a:avLst/>
              <a:gdLst/>
              <a:ahLst/>
              <a:cxnLst/>
              <a:rect l="l" t="t" r="r" b="b"/>
              <a:pathLst>
                <a:path w="8711" h="7684" extrusionOk="0">
                  <a:moveTo>
                    <a:pt x="4805" y="1"/>
                  </a:moveTo>
                  <a:lnTo>
                    <a:pt x="4446" y="26"/>
                  </a:lnTo>
                  <a:lnTo>
                    <a:pt x="4137" y="78"/>
                  </a:lnTo>
                  <a:lnTo>
                    <a:pt x="3803" y="155"/>
                  </a:lnTo>
                  <a:lnTo>
                    <a:pt x="3495" y="258"/>
                  </a:lnTo>
                  <a:lnTo>
                    <a:pt x="3212" y="386"/>
                  </a:lnTo>
                  <a:lnTo>
                    <a:pt x="2930" y="540"/>
                  </a:lnTo>
                  <a:lnTo>
                    <a:pt x="2647" y="720"/>
                  </a:lnTo>
                  <a:lnTo>
                    <a:pt x="2390" y="900"/>
                  </a:lnTo>
                  <a:lnTo>
                    <a:pt x="2159" y="1131"/>
                  </a:lnTo>
                  <a:lnTo>
                    <a:pt x="1953" y="1362"/>
                  </a:lnTo>
                  <a:lnTo>
                    <a:pt x="1748" y="1594"/>
                  </a:lnTo>
                  <a:lnTo>
                    <a:pt x="1568" y="1876"/>
                  </a:lnTo>
                  <a:lnTo>
                    <a:pt x="1414" y="2159"/>
                  </a:lnTo>
                  <a:lnTo>
                    <a:pt x="1285" y="2442"/>
                  </a:lnTo>
                  <a:lnTo>
                    <a:pt x="1182" y="2750"/>
                  </a:lnTo>
                  <a:lnTo>
                    <a:pt x="1105" y="3084"/>
                  </a:lnTo>
                  <a:lnTo>
                    <a:pt x="1080" y="3110"/>
                  </a:lnTo>
                  <a:lnTo>
                    <a:pt x="1054" y="3161"/>
                  </a:lnTo>
                  <a:lnTo>
                    <a:pt x="52" y="3778"/>
                  </a:lnTo>
                  <a:lnTo>
                    <a:pt x="26" y="3803"/>
                  </a:lnTo>
                  <a:lnTo>
                    <a:pt x="0" y="3855"/>
                  </a:lnTo>
                  <a:lnTo>
                    <a:pt x="26" y="3881"/>
                  </a:lnTo>
                  <a:lnTo>
                    <a:pt x="52" y="3932"/>
                  </a:lnTo>
                  <a:lnTo>
                    <a:pt x="1054" y="4549"/>
                  </a:lnTo>
                  <a:lnTo>
                    <a:pt x="1080" y="4574"/>
                  </a:lnTo>
                  <a:lnTo>
                    <a:pt x="1105" y="4626"/>
                  </a:lnTo>
                  <a:lnTo>
                    <a:pt x="1182" y="4960"/>
                  </a:lnTo>
                  <a:lnTo>
                    <a:pt x="1285" y="5268"/>
                  </a:lnTo>
                  <a:lnTo>
                    <a:pt x="1414" y="5551"/>
                  </a:lnTo>
                  <a:lnTo>
                    <a:pt x="1593" y="5833"/>
                  </a:lnTo>
                  <a:lnTo>
                    <a:pt x="1773" y="6116"/>
                  </a:lnTo>
                  <a:lnTo>
                    <a:pt x="1953" y="6373"/>
                  </a:lnTo>
                  <a:lnTo>
                    <a:pt x="2184" y="6604"/>
                  </a:lnTo>
                  <a:lnTo>
                    <a:pt x="2416" y="6810"/>
                  </a:lnTo>
                  <a:lnTo>
                    <a:pt x="2673" y="7015"/>
                  </a:lnTo>
                  <a:lnTo>
                    <a:pt x="2955" y="7169"/>
                  </a:lnTo>
                  <a:lnTo>
                    <a:pt x="3238" y="7324"/>
                  </a:lnTo>
                  <a:lnTo>
                    <a:pt x="3546" y="7452"/>
                  </a:lnTo>
                  <a:lnTo>
                    <a:pt x="3855" y="7555"/>
                  </a:lnTo>
                  <a:lnTo>
                    <a:pt x="4189" y="7632"/>
                  </a:lnTo>
                  <a:lnTo>
                    <a:pt x="4523" y="7683"/>
                  </a:lnTo>
                  <a:lnTo>
                    <a:pt x="4857" y="7683"/>
                  </a:lnTo>
                  <a:lnTo>
                    <a:pt x="5268" y="7658"/>
                  </a:lnTo>
                  <a:lnTo>
                    <a:pt x="5653" y="7606"/>
                  </a:lnTo>
                  <a:lnTo>
                    <a:pt x="6013" y="7503"/>
                  </a:lnTo>
                  <a:lnTo>
                    <a:pt x="6373" y="7375"/>
                  </a:lnTo>
                  <a:lnTo>
                    <a:pt x="6707" y="7221"/>
                  </a:lnTo>
                  <a:lnTo>
                    <a:pt x="7015" y="7015"/>
                  </a:lnTo>
                  <a:lnTo>
                    <a:pt x="7323" y="6810"/>
                  </a:lnTo>
                  <a:lnTo>
                    <a:pt x="7580" y="6553"/>
                  </a:lnTo>
                  <a:lnTo>
                    <a:pt x="7837" y="6270"/>
                  </a:lnTo>
                  <a:lnTo>
                    <a:pt x="8068" y="5987"/>
                  </a:lnTo>
                  <a:lnTo>
                    <a:pt x="8248" y="5653"/>
                  </a:lnTo>
                  <a:lnTo>
                    <a:pt x="8403" y="5319"/>
                  </a:lnTo>
                  <a:lnTo>
                    <a:pt x="8531" y="4960"/>
                  </a:lnTo>
                  <a:lnTo>
                    <a:pt x="8634" y="4600"/>
                  </a:lnTo>
                  <a:lnTo>
                    <a:pt x="8685" y="4215"/>
                  </a:lnTo>
                  <a:lnTo>
                    <a:pt x="8711" y="3829"/>
                  </a:lnTo>
                  <a:lnTo>
                    <a:pt x="8685" y="3418"/>
                  </a:lnTo>
                  <a:lnTo>
                    <a:pt x="8608" y="3058"/>
                  </a:lnTo>
                  <a:lnTo>
                    <a:pt x="8531" y="2673"/>
                  </a:lnTo>
                  <a:lnTo>
                    <a:pt x="8377" y="2339"/>
                  </a:lnTo>
                  <a:lnTo>
                    <a:pt x="8223" y="1979"/>
                  </a:lnTo>
                  <a:lnTo>
                    <a:pt x="8017" y="1671"/>
                  </a:lnTo>
                  <a:lnTo>
                    <a:pt x="7786" y="1388"/>
                  </a:lnTo>
                  <a:lnTo>
                    <a:pt x="7529" y="1106"/>
                  </a:lnTo>
                  <a:lnTo>
                    <a:pt x="7246" y="849"/>
                  </a:lnTo>
                  <a:lnTo>
                    <a:pt x="6964" y="643"/>
                  </a:lnTo>
                  <a:lnTo>
                    <a:pt x="6630" y="437"/>
                  </a:lnTo>
                  <a:lnTo>
                    <a:pt x="6296" y="283"/>
                  </a:lnTo>
                  <a:lnTo>
                    <a:pt x="5936" y="155"/>
                  </a:lnTo>
                  <a:lnTo>
                    <a:pt x="5576" y="78"/>
                  </a:lnTo>
                  <a:lnTo>
                    <a:pt x="5191" y="26"/>
                  </a:lnTo>
                  <a:lnTo>
                    <a:pt x="4805" y="1"/>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223" name="Google Shape;223;p20"/>
            <p:cNvSpPr/>
            <p:nvPr/>
          </p:nvSpPr>
          <p:spPr>
            <a:xfrm>
              <a:off x="15017699" y="4042755"/>
              <a:ext cx="173618" cy="249190"/>
            </a:xfrm>
            <a:custGeom>
              <a:avLst/>
              <a:gdLst/>
              <a:ahLst/>
              <a:cxnLst/>
              <a:rect l="l" t="t" r="r" b="b"/>
              <a:pathLst>
                <a:path w="2364" h="3393" extrusionOk="0">
                  <a:moveTo>
                    <a:pt x="1208" y="1"/>
                  </a:moveTo>
                  <a:lnTo>
                    <a:pt x="976" y="27"/>
                  </a:lnTo>
                  <a:lnTo>
                    <a:pt x="771" y="78"/>
                  </a:lnTo>
                  <a:lnTo>
                    <a:pt x="591" y="181"/>
                  </a:lnTo>
                  <a:lnTo>
                    <a:pt x="411" y="284"/>
                  </a:lnTo>
                  <a:lnTo>
                    <a:pt x="257" y="438"/>
                  </a:lnTo>
                  <a:lnTo>
                    <a:pt x="154" y="618"/>
                  </a:lnTo>
                  <a:lnTo>
                    <a:pt x="51" y="823"/>
                  </a:lnTo>
                  <a:lnTo>
                    <a:pt x="0" y="1029"/>
                  </a:lnTo>
                  <a:lnTo>
                    <a:pt x="0" y="1183"/>
                  </a:lnTo>
                  <a:lnTo>
                    <a:pt x="26" y="1286"/>
                  </a:lnTo>
                  <a:lnTo>
                    <a:pt x="51" y="1337"/>
                  </a:lnTo>
                  <a:lnTo>
                    <a:pt x="128" y="1388"/>
                  </a:lnTo>
                  <a:lnTo>
                    <a:pt x="231" y="1414"/>
                  </a:lnTo>
                  <a:lnTo>
                    <a:pt x="308" y="1388"/>
                  </a:lnTo>
                  <a:lnTo>
                    <a:pt x="385" y="1337"/>
                  </a:lnTo>
                  <a:lnTo>
                    <a:pt x="411" y="1286"/>
                  </a:lnTo>
                  <a:lnTo>
                    <a:pt x="437" y="1183"/>
                  </a:lnTo>
                  <a:lnTo>
                    <a:pt x="437" y="1080"/>
                  </a:lnTo>
                  <a:lnTo>
                    <a:pt x="488" y="952"/>
                  </a:lnTo>
                  <a:lnTo>
                    <a:pt x="540" y="823"/>
                  </a:lnTo>
                  <a:lnTo>
                    <a:pt x="617" y="720"/>
                  </a:lnTo>
                  <a:lnTo>
                    <a:pt x="694" y="618"/>
                  </a:lnTo>
                  <a:lnTo>
                    <a:pt x="797" y="541"/>
                  </a:lnTo>
                  <a:lnTo>
                    <a:pt x="925" y="489"/>
                  </a:lnTo>
                  <a:lnTo>
                    <a:pt x="1053" y="463"/>
                  </a:lnTo>
                  <a:lnTo>
                    <a:pt x="1182" y="438"/>
                  </a:lnTo>
                  <a:lnTo>
                    <a:pt x="1208" y="438"/>
                  </a:lnTo>
                  <a:lnTo>
                    <a:pt x="1336" y="463"/>
                  </a:lnTo>
                  <a:lnTo>
                    <a:pt x="1465" y="515"/>
                  </a:lnTo>
                  <a:lnTo>
                    <a:pt x="1593" y="566"/>
                  </a:lnTo>
                  <a:lnTo>
                    <a:pt x="1696" y="669"/>
                  </a:lnTo>
                  <a:lnTo>
                    <a:pt x="1799" y="772"/>
                  </a:lnTo>
                  <a:lnTo>
                    <a:pt x="1850" y="875"/>
                  </a:lnTo>
                  <a:lnTo>
                    <a:pt x="1901" y="1003"/>
                  </a:lnTo>
                  <a:lnTo>
                    <a:pt x="1927" y="1157"/>
                  </a:lnTo>
                  <a:lnTo>
                    <a:pt x="1927" y="1311"/>
                  </a:lnTo>
                  <a:lnTo>
                    <a:pt x="1876" y="1440"/>
                  </a:lnTo>
                  <a:lnTo>
                    <a:pt x="1824" y="1594"/>
                  </a:lnTo>
                  <a:lnTo>
                    <a:pt x="1722" y="1697"/>
                  </a:lnTo>
                  <a:lnTo>
                    <a:pt x="1619" y="1800"/>
                  </a:lnTo>
                  <a:lnTo>
                    <a:pt x="1490" y="1877"/>
                  </a:lnTo>
                  <a:lnTo>
                    <a:pt x="1336" y="1928"/>
                  </a:lnTo>
                  <a:lnTo>
                    <a:pt x="1182" y="1928"/>
                  </a:lnTo>
                  <a:lnTo>
                    <a:pt x="1105" y="1954"/>
                  </a:lnTo>
                  <a:lnTo>
                    <a:pt x="1028" y="2005"/>
                  </a:lnTo>
                  <a:lnTo>
                    <a:pt x="976" y="2082"/>
                  </a:lnTo>
                  <a:lnTo>
                    <a:pt x="976" y="2159"/>
                  </a:lnTo>
                  <a:lnTo>
                    <a:pt x="976" y="3161"/>
                  </a:lnTo>
                  <a:lnTo>
                    <a:pt x="976" y="3238"/>
                  </a:lnTo>
                  <a:lnTo>
                    <a:pt x="1028" y="3316"/>
                  </a:lnTo>
                  <a:lnTo>
                    <a:pt x="1105" y="3367"/>
                  </a:lnTo>
                  <a:lnTo>
                    <a:pt x="1182" y="3393"/>
                  </a:lnTo>
                  <a:lnTo>
                    <a:pt x="1259" y="3367"/>
                  </a:lnTo>
                  <a:lnTo>
                    <a:pt x="1336" y="3316"/>
                  </a:lnTo>
                  <a:lnTo>
                    <a:pt x="1388" y="3238"/>
                  </a:lnTo>
                  <a:lnTo>
                    <a:pt x="1413" y="3161"/>
                  </a:lnTo>
                  <a:lnTo>
                    <a:pt x="1413" y="2365"/>
                  </a:lnTo>
                  <a:lnTo>
                    <a:pt x="1593" y="2313"/>
                  </a:lnTo>
                  <a:lnTo>
                    <a:pt x="1747" y="2236"/>
                  </a:lnTo>
                  <a:lnTo>
                    <a:pt x="1901" y="2134"/>
                  </a:lnTo>
                  <a:lnTo>
                    <a:pt x="2030" y="2005"/>
                  </a:lnTo>
                  <a:lnTo>
                    <a:pt x="2184" y="1825"/>
                  </a:lnTo>
                  <a:lnTo>
                    <a:pt x="2287" y="1594"/>
                  </a:lnTo>
                  <a:lnTo>
                    <a:pt x="2364" y="1363"/>
                  </a:lnTo>
                  <a:lnTo>
                    <a:pt x="2364" y="1132"/>
                  </a:lnTo>
                  <a:lnTo>
                    <a:pt x="2338" y="900"/>
                  </a:lnTo>
                  <a:lnTo>
                    <a:pt x="2261" y="695"/>
                  </a:lnTo>
                  <a:lnTo>
                    <a:pt x="2158" y="515"/>
                  </a:lnTo>
                  <a:lnTo>
                    <a:pt x="2004" y="335"/>
                  </a:lnTo>
                  <a:lnTo>
                    <a:pt x="1850" y="207"/>
                  </a:lnTo>
                  <a:lnTo>
                    <a:pt x="1644" y="104"/>
                  </a:lnTo>
                  <a:lnTo>
                    <a:pt x="1439" y="27"/>
                  </a:lnTo>
                  <a:lnTo>
                    <a:pt x="120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4" name="Google Shape;224;p20"/>
            <p:cNvSpPr/>
            <p:nvPr/>
          </p:nvSpPr>
          <p:spPr>
            <a:xfrm>
              <a:off x="15091288" y="4314492"/>
              <a:ext cx="32094" cy="41642"/>
            </a:xfrm>
            <a:custGeom>
              <a:avLst/>
              <a:gdLst/>
              <a:ahLst/>
              <a:cxnLst/>
              <a:rect l="l" t="t" r="r" b="b"/>
              <a:pathLst>
                <a:path w="437" h="567" extrusionOk="0">
                  <a:moveTo>
                    <a:pt x="231" y="1"/>
                  </a:moveTo>
                  <a:lnTo>
                    <a:pt x="129" y="27"/>
                  </a:lnTo>
                  <a:lnTo>
                    <a:pt x="77" y="78"/>
                  </a:lnTo>
                  <a:lnTo>
                    <a:pt x="26" y="155"/>
                  </a:lnTo>
                  <a:lnTo>
                    <a:pt x="0" y="232"/>
                  </a:lnTo>
                  <a:lnTo>
                    <a:pt x="0" y="335"/>
                  </a:lnTo>
                  <a:lnTo>
                    <a:pt x="26" y="412"/>
                  </a:lnTo>
                  <a:lnTo>
                    <a:pt x="77" y="489"/>
                  </a:lnTo>
                  <a:lnTo>
                    <a:pt x="129" y="541"/>
                  </a:lnTo>
                  <a:lnTo>
                    <a:pt x="231" y="566"/>
                  </a:lnTo>
                  <a:lnTo>
                    <a:pt x="308" y="541"/>
                  </a:lnTo>
                  <a:lnTo>
                    <a:pt x="386" y="489"/>
                  </a:lnTo>
                  <a:lnTo>
                    <a:pt x="411" y="412"/>
                  </a:lnTo>
                  <a:lnTo>
                    <a:pt x="437" y="335"/>
                  </a:lnTo>
                  <a:lnTo>
                    <a:pt x="437" y="232"/>
                  </a:lnTo>
                  <a:lnTo>
                    <a:pt x="411" y="155"/>
                  </a:lnTo>
                  <a:lnTo>
                    <a:pt x="386" y="78"/>
                  </a:lnTo>
                  <a:lnTo>
                    <a:pt x="308" y="27"/>
                  </a:lnTo>
                  <a:lnTo>
                    <a:pt x="231"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5" name="Google Shape;225;p20"/>
            <p:cNvSpPr/>
            <p:nvPr/>
          </p:nvSpPr>
          <p:spPr>
            <a:xfrm>
              <a:off x="15091288" y="4405120"/>
              <a:ext cx="32094" cy="45314"/>
            </a:xfrm>
            <a:custGeom>
              <a:avLst/>
              <a:gdLst/>
              <a:ahLst/>
              <a:cxnLst/>
              <a:rect l="l" t="t" r="r" b="b"/>
              <a:pathLst>
                <a:path w="437" h="617" extrusionOk="0">
                  <a:moveTo>
                    <a:pt x="231" y="0"/>
                  </a:moveTo>
                  <a:lnTo>
                    <a:pt x="129" y="26"/>
                  </a:lnTo>
                  <a:lnTo>
                    <a:pt x="77" y="77"/>
                  </a:lnTo>
                  <a:lnTo>
                    <a:pt x="26" y="154"/>
                  </a:lnTo>
                  <a:lnTo>
                    <a:pt x="0" y="232"/>
                  </a:lnTo>
                  <a:lnTo>
                    <a:pt x="0" y="386"/>
                  </a:lnTo>
                  <a:lnTo>
                    <a:pt x="26" y="488"/>
                  </a:lnTo>
                  <a:lnTo>
                    <a:pt x="77" y="540"/>
                  </a:lnTo>
                  <a:lnTo>
                    <a:pt x="129" y="591"/>
                  </a:lnTo>
                  <a:lnTo>
                    <a:pt x="231" y="617"/>
                  </a:lnTo>
                  <a:lnTo>
                    <a:pt x="308" y="591"/>
                  </a:lnTo>
                  <a:lnTo>
                    <a:pt x="386" y="540"/>
                  </a:lnTo>
                  <a:lnTo>
                    <a:pt x="437" y="488"/>
                  </a:lnTo>
                  <a:lnTo>
                    <a:pt x="437" y="386"/>
                  </a:lnTo>
                  <a:lnTo>
                    <a:pt x="437" y="232"/>
                  </a:lnTo>
                  <a:lnTo>
                    <a:pt x="437" y="154"/>
                  </a:lnTo>
                  <a:lnTo>
                    <a:pt x="386" y="77"/>
                  </a:lnTo>
                  <a:lnTo>
                    <a:pt x="308" y="26"/>
                  </a:lnTo>
                  <a:lnTo>
                    <a:pt x="231"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6" name="Google Shape;226;p20"/>
            <p:cNvSpPr/>
            <p:nvPr/>
          </p:nvSpPr>
          <p:spPr>
            <a:xfrm>
              <a:off x="15027100" y="4405120"/>
              <a:ext cx="32168" cy="45314"/>
            </a:xfrm>
            <a:custGeom>
              <a:avLst/>
              <a:gdLst/>
              <a:ahLst/>
              <a:cxnLst/>
              <a:rect l="l" t="t" r="r" b="b"/>
              <a:pathLst>
                <a:path w="438" h="617" extrusionOk="0">
                  <a:moveTo>
                    <a:pt x="232" y="0"/>
                  </a:moveTo>
                  <a:lnTo>
                    <a:pt x="129" y="26"/>
                  </a:lnTo>
                  <a:lnTo>
                    <a:pt x="78" y="77"/>
                  </a:lnTo>
                  <a:lnTo>
                    <a:pt x="26" y="154"/>
                  </a:lnTo>
                  <a:lnTo>
                    <a:pt x="0" y="232"/>
                  </a:lnTo>
                  <a:lnTo>
                    <a:pt x="0" y="386"/>
                  </a:lnTo>
                  <a:lnTo>
                    <a:pt x="26" y="488"/>
                  </a:lnTo>
                  <a:lnTo>
                    <a:pt x="78" y="540"/>
                  </a:lnTo>
                  <a:lnTo>
                    <a:pt x="129" y="591"/>
                  </a:lnTo>
                  <a:lnTo>
                    <a:pt x="232" y="617"/>
                  </a:lnTo>
                  <a:lnTo>
                    <a:pt x="309" y="591"/>
                  </a:lnTo>
                  <a:lnTo>
                    <a:pt x="386" y="540"/>
                  </a:lnTo>
                  <a:lnTo>
                    <a:pt x="437" y="488"/>
                  </a:lnTo>
                  <a:lnTo>
                    <a:pt x="437" y="386"/>
                  </a:lnTo>
                  <a:lnTo>
                    <a:pt x="437" y="232"/>
                  </a:lnTo>
                  <a:lnTo>
                    <a:pt x="437" y="154"/>
                  </a:lnTo>
                  <a:lnTo>
                    <a:pt x="386" y="77"/>
                  </a:lnTo>
                  <a:lnTo>
                    <a:pt x="309" y="26"/>
                  </a:lnTo>
                  <a:lnTo>
                    <a:pt x="232"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227" name="Google Shape;227;p20"/>
            <p:cNvSpPr/>
            <p:nvPr/>
          </p:nvSpPr>
          <p:spPr>
            <a:xfrm>
              <a:off x="15155404" y="4405120"/>
              <a:ext cx="34077" cy="45314"/>
            </a:xfrm>
            <a:custGeom>
              <a:avLst/>
              <a:gdLst/>
              <a:ahLst/>
              <a:cxnLst/>
              <a:rect l="l" t="t" r="r" b="b"/>
              <a:pathLst>
                <a:path w="464" h="617" extrusionOk="0">
                  <a:moveTo>
                    <a:pt x="232" y="0"/>
                  </a:moveTo>
                  <a:lnTo>
                    <a:pt x="155" y="26"/>
                  </a:lnTo>
                  <a:lnTo>
                    <a:pt x="78" y="77"/>
                  </a:lnTo>
                  <a:lnTo>
                    <a:pt x="26" y="154"/>
                  </a:lnTo>
                  <a:lnTo>
                    <a:pt x="1" y="232"/>
                  </a:lnTo>
                  <a:lnTo>
                    <a:pt x="1" y="386"/>
                  </a:lnTo>
                  <a:lnTo>
                    <a:pt x="26" y="488"/>
                  </a:lnTo>
                  <a:lnTo>
                    <a:pt x="78" y="540"/>
                  </a:lnTo>
                  <a:lnTo>
                    <a:pt x="155" y="591"/>
                  </a:lnTo>
                  <a:lnTo>
                    <a:pt x="232" y="617"/>
                  </a:lnTo>
                  <a:lnTo>
                    <a:pt x="309" y="591"/>
                  </a:lnTo>
                  <a:lnTo>
                    <a:pt x="386" y="540"/>
                  </a:lnTo>
                  <a:lnTo>
                    <a:pt x="438" y="488"/>
                  </a:lnTo>
                  <a:lnTo>
                    <a:pt x="463" y="386"/>
                  </a:lnTo>
                  <a:lnTo>
                    <a:pt x="463" y="232"/>
                  </a:lnTo>
                  <a:lnTo>
                    <a:pt x="438" y="154"/>
                  </a:lnTo>
                  <a:lnTo>
                    <a:pt x="386" y="77"/>
                  </a:lnTo>
                  <a:lnTo>
                    <a:pt x="309" y="26"/>
                  </a:lnTo>
                  <a:lnTo>
                    <a:pt x="232" y="0"/>
                  </a:lnTo>
                  <a:close/>
                </a:path>
              </a:pathLst>
            </a:custGeom>
            <a:solidFill>
              <a:schemeClr val="accent1"/>
            </a:solidFill>
            <a:ln>
              <a:noFill/>
            </a:ln>
          </p:spPr>
          <p:txBody>
            <a:bodyPr spcFirstLastPara="1" wrap="square" lIns="91425" tIns="91425" rIns="91425" bIns="91425" anchor="ctr" anchorCtr="0">
              <a:noAutofit/>
            </a:bodyPr>
            <a:lstStyle/>
            <a:p>
              <a:endParaRPr/>
            </a:p>
          </p:txBody>
        </p:sp>
      </p:grpSp>
      <p:sp>
        <p:nvSpPr>
          <p:cNvPr id="233" name="Google Shape;233;p20"/>
          <p:cNvSpPr/>
          <p:nvPr/>
        </p:nvSpPr>
        <p:spPr>
          <a:xfrm>
            <a:off x="9590140" y="13797288"/>
            <a:ext cx="224400" cy="224400"/>
          </a:xfrm>
          <a:prstGeom prst="ellipse">
            <a:avLst/>
          </a:prstGeom>
          <a:noFill/>
          <a:ln>
            <a:noFill/>
          </a:ln>
        </p:spPr>
        <p:txBody>
          <a:bodyPr spcFirstLastPara="1" wrap="square" lIns="91425" tIns="91425" rIns="91425" bIns="91425" anchor="ctr" anchorCtr="0">
            <a:noAutofit/>
          </a:bodyPr>
          <a:lstStyle/>
          <a:p>
            <a:endParaRPr/>
          </a:p>
        </p:txBody>
      </p:sp>
      <p:grpSp>
        <p:nvGrpSpPr>
          <p:cNvPr id="247" name="Google Shape;247;p20"/>
          <p:cNvGrpSpPr/>
          <p:nvPr/>
        </p:nvGrpSpPr>
        <p:grpSpPr>
          <a:xfrm>
            <a:off x="21496255" y="8077087"/>
            <a:ext cx="539665" cy="539629"/>
            <a:chOff x="16489560" y="7790526"/>
            <a:chExt cx="1104061" cy="1103988"/>
          </a:xfrm>
        </p:grpSpPr>
        <p:sp>
          <p:nvSpPr>
            <p:cNvPr id="248" name="Google Shape;248;p20"/>
            <p:cNvSpPr/>
            <p:nvPr/>
          </p:nvSpPr>
          <p:spPr>
            <a:xfrm>
              <a:off x="16863236" y="8347220"/>
              <a:ext cx="32168" cy="217023"/>
            </a:xfrm>
            <a:custGeom>
              <a:avLst/>
              <a:gdLst/>
              <a:ahLst/>
              <a:cxnLst/>
              <a:rect l="l" t="t" r="r" b="b"/>
              <a:pathLst>
                <a:path w="438" h="2955" extrusionOk="0">
                  <a:moveTo>
                    <a:pt x="232" y="0"/>
                  </a:moveTo>
                  <a:lnTo>
                    <a:pt x="129" y="26"/>
                  </a:lnTo>
                  <a:lnTo>
                    <a:pt x="77" y="77"/>
                  </a:lnTo>
                  <a:lnTo>
                    <a:pt x="26" y="129"/>
                  </a:lnTo>
                  <a:lnTo>
                    <a:pt x="0" y="231"/>
                  </a:lnTo>
                  <a:lnTo>
                    <a:pt x="0" y="2724"/>
                  </a:lnTo>
                  <a:lnTo>
                    <a:pt x="26" y="2801"/>
                  </a:lnTo>
                  <a:lnTo>
                    <a:pt x="77" y="2878"/>
                  </a:lnTo>
                  <a:lnTo>
                    <a:pt x="129" y="2929"/>
                  </a:lnTo>
                  <a:lnTo>
                    <a:pt x="232" y="2955"/>
                  </a:lnTo>
                  <a:lnTo>
                    <a:pt x="309" y="2929"/>
                  </a:lnTo>
                  <a:lnTo>
                    <a:pt x="386" y="2878"/>
                  </a:lnTo>
                  <a:lnTo>
                    <a:pt x="437" y="2801"/>
                  </a:lnTo>
                  <a:lnTo>
                    <a:pt x="437" y="2724"/>
                  </a:lnTo>
                  <a:lnTo>
                    <a:pt x="437" y="231"/>
                  </a:lnTo>
                  <a:lnTo>
                    <a:pt x="437" y="129"/>
                  </a:lnTo>
                  <a:lnTo>
                    <a:pt x="386" y="77"/>
                  </a:lnTo>
                  <a:lnTo>
                    <a:pt x="309" y="26"/>
                  </a:lnTo>
                  <a:lnTo>
                    <a:pt x="232"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49" name="Google Shape;249;p20"/>
            <p:cNvSpPr/>
            <p:nvPr/>
          </p:nvSpPr>
          <p:spPr>
            <a:xfrm>
              <a:off x="17187778" y="8347220"/>
              <a:ext cx="32168" cy="217023"/>
            </a:xfrm>
            <a:custGeom>
              <a:avLst/>
              <a:gdLst/>
              <a:ahLst/>
              <a:cxnLst/>
              <a:rect l="l" t="t" r="r" b="b"/>
              <a:pathLst>
                <a:path w="438" h="2955" extrusionOk="0">
                  <a:moveTo>
                    <a:pt x="206" y="0"/>
                  </a:moveTo>
                  <a:lnTo>
                    <a:pt x="129" y="26"/>
                  </a:lnTo>
                  <a:lnTo>
                    <a:pt x="52" y="77"/>
                  </a:lnTo>
                  <a:lnTo>
                    <a:pt x="27" y="129"/>
                  </a:lnTo>
                  <a:lnTo>
                    <a:pt x="1" y="231"/>
                  </a:lnTo>
                  <a:lnTo>
                    <a:pt x="1" y="2724"/>
                  </a:lnTo>
                  <a:lnTo>
                    <a:pt x="27" y="2801"/>
                  </a:lnTo>
                  <a:lnTo>
                    <a:pt x="52" y="2878"/>
                  </a:lnTo>
                  <a:lnTo>
                    <a:pt x="129" y="2929"/>
                  </a:lnTo>
                  <a:lnTo>
                    <a:pt x="206" y="2955"/>
                  </a:lnTo>
                  <a:lnTo>
                    <a:pt x="309" y="2929"/>
                  </a:lnTo>
                  <a:lnTo>
                    <a:pt x="386" y="2878"/>
                  </a:lnTo>
                  <a:lnTo>
                    <a:pt x="412" y="2801"/>
                  </a:lnTo>
                  <a:lnTo>
                    <a:pt x="438" y="2724"/>
                  </a:lnTo>
                  <a:lnTo>
                    <a:pt x="438" y="231"/>
                  </a:lnTo>
                  <a:lnTo>
                    <a:pt x="412" y="129"/>
                  </a:lnTo>
                  <a:lnTo>
                    <a:pt x="386" y="77"/>
                  </a:lnTo>
                  <a:lnTo>
                    <a:pt x="309" y="26"/>
                  </a:lnTo>
                  <a:lnTo>
                    <a:pt x="206"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50" name="Google Shape;250;p20"/>
            <p:cNvSpPr/>
            <p:nvPr/>
          </p:nvSpPr>
          <p:spPr>
            <a:xfrm>
              <a:off x="16489560" y="7790526"/>
              <a:ext cx="1104061" cy="598263"/>
            </a:xfrm>
            <a:custGeom>
              <a:avLst/>
              <a:gdLst/>
              <a:ahLst/>
              <a:cxnLst/>
              <a:rect l="l" t="t" r="r" b="b"/>
              <a:pathLst>
                <a:path w="15033" h="8146" extrusionOk="0">
                  <a:moveTo>
                    <a:pt x="7504" y="0"/>
                  </a:moveTo>
                  <a:lnTo>
                    <a:pt x="7170" y="26"/>
                  </a:lnTo>
                  <a:lnTo>
                    <a:pt x="6836" y="77"/>
                  </a:lnTo>
                  <a:lnTo>
                    <a:pt x="6502" y="154"/>
                  </a:lnTo>
                  <a:lnTo>
                    <a:pt x="6193" y="283"/>
                  </a:lnTo>
                  <a:lnTo>
                    <a:pt x="5885" y="411"/>
                  </a:lnTo>
                  <a:lnTo>
                    <a:pt x="5602" y="565"/>
                  </a:lnTo>
                  <a:lnTo>
                    <a:pt x="5345" y="771"/>
                  </a:lnTo>
                  <a:lnTo>
                    <a:pt x="5088" y="977"/>
                  </a:lnTo>
                  <a:lnTo>
                    <a:pt x="4883" y="1208"/>
                  </a:lnTo>
                  <a:lnTo>
                    <a:pt x="4677" y="1465"/>
                  </a:lnTo>
                  <a:lnTo>
                    <a:pt x="4497" y="1747"/>
                  </a:lnTo>
                  <a:lnTo>
                    <a:pt x="4343" y="2030"/>
                  </a:lnTo>
                  <a:lnTo>
                    <a:pt x="4215" y="2338"/>
                  </a:lnTo>
                  <a:lnTo>
                    <a:pt x="4112" y="2672"/>
                  </a:lnTo>
                  <a:lnTo>
                    <a:pt x="4035" y="3006"/>
                  </a:lnTo>
                  <a:lnTo>
                    <a:pt x="4009" y="3340"/>
                  </a:lnTo>
                  <a:lnTo>
                    <a:pt x="4009" y="3366"/>
                  </a:lnTo>
                  <a:lnTo>
                    <a:pt x="3983" y="3392"/>
                  </a:lnTo>
                  <a:lnTo>
                    <a:pt x="3932" y="3392"/>
                  </a:lnTo>
                  <a:lnTo>
                    <a:pt x="3624" y="3238"/>
                  </a:lnTo>
                  <a:lnTo>
                    <a:pt x="3315" y="3109"/>
                  </a:lnTo>
                  <a:lnTo>
                    <a:pt x="2956" y="3032"/>
                  </a:lnTo>
                  <a:lnTo>
                    <a:pt x="2622" y="3006"/>
                  </a:lnTo>
                  <a:lnTo>
                    <a:pt x="2339" y="3006"/>
                  </a:lnTo>
                  <a:lnTo>
                    <a:pt x="2108" y="3058"/>
                  </a:lnTo>
                  <a:lnTo>
                    <a:pt x="1851" y="3109"/>
                  </a:lnTo>
                  <a:lnTo>
                    <a:pt x="1620" y="3186"/>
                  </a:lnTo>
                  <a:lnTo>
                    <a:pt x="1388" y="3289"/>
                  </a:lnTo>
                  <a:lnTo>
                    <a:pt x="1183" y="3418"/>
                  </a:lnTo>
                  <a:lnTo>
                    <a:pt x="977" y="3572"/>
                  </a:lnTo>
                  <a:lnTo>
                    <a:pt x="797" y="3726"/>
                  </a:lnTo>
                  <a:lnTo>
                    <a:pt x="617" y="3906"/>
                  </a:lnTo>
                  <a:lnTo>
                    <a:pt x="463" y="4111"/>
                  </a:lnTo>
                  <a:lnTo>
                    <a:pt x="335" y="4317"/>
                  </a:lnTo>
                  <a:lnTo>
                    <a:pt x="232" y="4522"/>
                  </a:lnTo>
                  <a:lnTo>
                    <a:pt x="129" y="4754"/>
                  </a:lnTo>
                  <a:lnTo>
                    <a:pt x="78" y="5011"/>
                  </a:lnTo>
                  <a:lnTo>
                    <a:pt x="27" y="5268"/>
                  </a:lnTo>
                  <a:lnTo>
                    <a:pt x="1" y="5525"/>
                  </a:lnTo>
                  <a:lnTo>
                    <a:pt x="1" y="5781"/>
                  </a:lnTo>
                  <a:lnTo>
                    <a:pt x="52" y="6038"/>
                  </a:lnTo>
                  <a:lnTo>
                    <a:pt x="104" y="6295"/>
                  </a:lnTo>
                  <a:lnTo>
                    <a:pt x="181" y="6527"/>
                  </a:lnTo>
                  <a:lnTo>
                    <a:pt x="283" y="6758"/>
                  </a:lnTo>
                  <a:lnTo>
                    <a:pt x="412" y="6989"/>
                  </a:lnTo>
                  <a:lnTo>
                    <a:pt x="566" y="7195"/>
                  </a:lnTo>
                  <a:lnTo>
                    <a:pt x="746" y="7375"/>
                  </a:lnTo>
                  <a:lnTo>
                    <a:pt x="926" y="7554"/>
                  </a:lnTo>
                  <a:lnTo>
                    <a:pt x="1106" y="7683"/>
                  </a:lnTo>
                  <a:lnTo>
                    <a:pt x="1337" y="7837"/>
                  </a:lnTo>
                  <a:lnTo>
                    <a:pt x="1568" y="7940"/>
                  </a:lnTo>
                  <a:lnTo>
                    <a:pt x="1799" y="8017"/>
                  </a:lnTo>
                  <a:lnTo>
                    <a:pt x="2056" y="8094"/>
                  </a:lnTo>
                  <a:lnTo>
                    <a:pt x="2313" y="8145"/>
                  </a:lnTo>
                  <a:lnTo>
                    <a:pt x="12720" y="8145"/>
                  </a:lnTo>
                  <a:lnTo>
                    <a:pt x="12977" y="8094"/>
                  </a:lnTo>
                  <a:lnTo>
                    <a:pt x="13234" y="8017"/>
                  </a:lnTo>
                  <a:lnTo>
                    <a:pt x="13465" y="7940"/>
                  </a:lnTo>
                  <a:lnTo>
                    <a:pt x="13696" y="7837"/>
                  </a:lnTo>
                  <a:lnTo>
                    <a:pt x="13927" y="7683"/>
                  </a:lnTo>
                  <a:lnTo>
                    <a:pt x="14107" y="7554"/>
                  </a:lnTo>
                  <a:lnTo>
                    <a:pt x="14287" y="7375"/>
                  </a:lnTo>
                  <a:lnTo>
                    <a:pt x="14467" y="7195"/>
                  </a:lnTo>
                  <a:lnTo>
                    <a:pt x="14621" y="6989"/>
                  </a:lnTo>
                  <a:lnTo>
                    <a:pt x="14750" y="6758"/>
                  </a:lnTo>
                  <a:lnTo>
                    <a:pt x="14852" y="6527"/>
                  </a:lnTo>
                  <a:lnTo>
                    <a:pt x="14929" y="6295"/>
                  </a:lnTo>
                  <a:lnTo>
                    <a:pt x="14981" y="6038"/>
                  </a:lnTo>
                  <a:lnTo>
                    <a:pt x="15032" y="5781"/>
                  </a:lnTo>
                  <a:lnTo>
                    <a:pt x="15032" y="5525"/>
                  </a:lnTo>
                  <a:lnTo>
                    <a:pt x="15006" y="5242"/>
                  </a:lnTo>
                  <a:lnTo>
                    <a:pt x="14955" y="5011"/>
                  </a:lnTo>
                  <a:lnTo>
                    <a:pt x="14904" y="4754"/>
                  </a:lnTo>
                  <a:lnTo>
                    <a:pt x="14801" y="4522"/>
                  </a:lnTo>
                  <a:lnTo>
                    <a:pt x="14698" y="4317"/>
                  </a:lnTo>
                  <a:lnTo>
                    <a:pt x="14570" y="4111"/>
                  </a:lnTo>
                  <a:lnTo>
                    <a:pt x="14416" y="3906"/>
                  </a:lnTo>
                  <a:lnTo>
                    <a:pt x="14236" y="3726"/>
                  </a:lnTo>
                  <a:lnTo>
                    <a:pt x="14056" y="3572"/>
                  </a:lnTo>
                  <a:lnTo>
                    <a:pt x="13850" y="3418"/>
                  </a:lnTo>
                  <a:lnTo>
                    <a:pt x="13645" y="3289"/>
                  </a:lnTo>
                  <a:lnTo>
                    <a:pt x="13413" y="3186"/>
                  </a:lnTo>
                  <a:lnTo>
                    <a:pt x="13182" y="3109"/>
                  </a:lnTo>
                  <a:lnTo>
                    <a:pt x="12925" y="3058"/>
                  </a:lnTo>
                  <a:lnTo>
                    <a:pt x="12694" y="3006"/>
                  </a:lnTo>
                  <a:lnTo>
                    <a:pt x="12411" y="3006"/>
                  </a:lnTo>
                  <a:lnTo>
                    <a:pt x="12077" y="3032"/>
                  </a:lnTo>
                  <a:lnTo>
                    <a:pt x="11718" y="3109"/>
                  </a:lnTo>
                  <a:lnTo>
                    <a:pt x="11409" y="3238"/>
                  </a:lnTo>
                  <a:lnTo>
                    <a:pt x="11101" y="3392"/>
                  </a:lnTo>
                  <a:lnTo>
                    <a:pt x="11050" y="3392"/>
                  </a:lnTo>
                  <a:lnTo>
                    <a:pt x="11024" y="3366"/>
                  </a:lnTo>
                  <a:lnTo>
                    <a:pt x="11024" y="3340"/>
                  </a:lnTo>
                  <a:lnTo>
                    <a:pt x="10972" y="3006"/>
                  </a:lnTo>
                  <a:lnTo>
                    <a:pt x="10921" y="2672"/>
                  </a:lnTo>
                  <a:lnTo>
                    <a:pt x="10818" y="2338"/>
                  </a:lnTo>
                  <a:lnTo>
                    <a:pt x="10690" y="2030"/>
                  </a:lnTo>
                  <a:lnTo>
                    <a:pt x="10536" y="1747"/>
                  </a:lnTo>
                  <a:lnTo>
                    <a:pt x="10356" y="1465"/>
                  </a:lnTo>
                  <a:lnTo>
                    <a:pt x="10150" y="1208"/>
                  </a:lnTo>
                  <a:lnTo>
                    <a:pt x="9945" y="977"/>
                  </a:lnTo>
                  <a:lnTo>
                    <a:pt x="9688" y="771"/>
                  </a:lnTo>
                  <a:lnTo>
                    <a:pt x="9431" y="565"/>
                  </a:lnTo>
                  <a:lnTo>
                    <a:pt x="9148" y="411"/>
                  </a:lnTo>
                  <a:lnTo>
                    <a:pt x="8840" y="283"/>
                  </a:lnTo>
                  <a:lnTo>
                    <a:pt x="8531" y="154"/>
                  </a:lnTo>
                  <a:lnTo>
                    <a:pt x="8197" y="77"/>
                  </a:lnTo>
                  <a:lnTo>
                    <a:pt x="7863" y="26"/>
                  </a:lnTo>
                  <a:lnTo>
                    <a:pt x="7504"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251" name="Google Shape;251;p20"/>
            <p:cNvSpPr/>
            <p:nvPr/>
          </p:nvSpPr>
          <p:spPr>
            <a:xfrm>
              <a:off x="16734932" y="8522674"/>
              <a:ext cx="615228" cy="137852"/>
            </a:xfrm>
            <a:custGeom>
              <a:avLst/>
              <a:gdLst/>
              <a:ahLst/>
              <a:cxnLst/>
              <a:rect l="l" t="t" r="r" b="b"/>
              <a:pathLst>
                <a:path w="8377" h="1877" extrusionOk="0">
                  <a:moveTo>
                    <a:pt x="951" y="1"/>
                  </a:moveTo>
                  <a:lnTo>
                    <a:pt x="797" y="26"/>
                  </a:lnTo>
                  <a:lnTo>
                    <a:pt x="668" y="78"/>
                  </a:lnTo>
                  <a:lnTo>
                    <a:pt x="565" y="181"/>
                  </a:lnTo>
                  <a:lnTo>
                    <a:pt x="514" y="309"/>
                  </a:lnTo>
                  <a:lnTo>
                    <a:pt x="0" y="1876"/>
                  </a:lnTo>
                  <a:lnTo>
                    <a:pt x="8377" y="1876"/>
                  </a:lnTo>
                  <a:lnTo>
                    <a:pt x="7863" y="309"/>
                  </a:lnTo>
                  <a:lnTo>
                    <a:pt x="7786" y="181"/>
                  </a:lnTo>
                  <a:lnTo>
                    <a:pt x="7683" y="78"/>
                  </a:lnTo>
                  <a:lnTo>
                    <a:pt x="7554" y="26"/>
                  </a:lnTo>
                  <a:lnTo>
                    <a:pt x="7426"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52" name="Google Shape;252;p20"/>
            <p:cNvSpPr/>
            <p:nvPr/>
          </p:nvSpPr>
          <p:spPr>
            <a:xfrm>
              <a:off x="16731113" y="8628358"/>
              <a:ext cx="620956" cy="266156"/>
            </a:xfrm>
            <a:custGeom>
              <a:avLst/>
              <a:gdLst/>
              <a:ahLst/>
              <a:cxnLst/>
              <a:rect l="l" t="t" r="r" b="b"/>
              <a:pathLst>
                <a:path w="8455" h="3624" extrusionOk="0">
                  <a:moveTo>
                    <a:pt x="669" y="1"/>
                  </a:moveTo>
                  <a:lnTo>
                    <a:pt x="515" y="26"/>
                  </a:lnTo>
                  <a:lnTo>
                    <a:pt x="412" y="52"/>
                  </a:lnTo>
                  <a:lnTo>
                    <a:pt x="283" y="129"/>
                  </a:lnTo>
                  <a:lnTo>
                    <a:pt x="181" y="206"/>
                  </a:lnTo>
                  <a:lnTo>
                    <a:pt x="104" y="309"/>
                  </a:lnTo>
                  <a:lnTo>
                    <a:pt x="52" y="412"/>
                  </a:lnTo>
                  <a:lnTo>
                    <a:pt x="1" y="540"/>
                  </a:lnTo>
                  <a:lnTo>
                    <a:pt x="1" y="669"/>
                  </a:lnTo>
                  <a:lnTo>
                    <a:pt x="1" y="2955"/>
                  </a:lnTo>
                  <a:lnTo>
                    <a:pt x="1" y="3110"/>
                  </a:lnTo>
                  <a:lnTo>
                    <a:pt x="52" y="3238"/>
                  </a:lnTo>
                  <a:lnTo>
                    <a:pt x="104" y="3341"/>
                  </a:lnTo>
                  <a:lnTo>
                    <a:pt x="181" y="3444"/>
                  </a:lnTo>
                  <a:lnTo>
                    <a:pt x="283" y="3521"/>
                  </a:lnTo>
                  <a:lnTo>
                    <a:pt x="412" y="3572"/>
                  </a:lnTo>
                  <a:lnTo>
                    <a:pt x="515" y="3623"/>
                  </a:lnTo>
                  <a:lnTo>
                    <a:pt x="7940" y="3623"/>
                  </a:lnTo>
                  <a:lnTo>
                    <a:pt x="8043" y="3572"/>
                  </a:lnTo>
                  <a:lnTo>
                    <a:pt x="8172" y="3521"/>
                  </a:lnTo>
                  <a:lnTo>
                    <a:pt x="8274" y="3444"/>
                  </a:lnTo>
                  <a:lnTo>
                    <a:pt x="8351" y="3341"/>
                  </a:lnTo>
                  <a:lnTo>
                    <a:pt x="8403" y="3238"/>
                  </a:lnTo>
                  <a:lnTo>
                    <a:pt x="8454" y="3110"/>
                  </a:lnTo>
                  <a:lnTo>
                    <a:pt x="8454" y="2955"/>
                  </a:lnTo>
                  <a:lnTo>
                    <a:pt x="8454" y="669"/>
                  </a:lnTo>
                  <a:lnTo>
                    <a:pt x="8454" y="540"/>
                  </a:lnTo>
                  <a:lnTo>
                    <a:pt x="8403" y="412"/>
                  </a:lnTo>
                  <a:lnTo>
                    <a:pt x="8351" y="309"/>
                  </a:lnTo>
                  <a:lnTo>
                    <a:pt x="8274" y="206"/>
                  </a:lnTo>
                  <a:lnTo>
                    <a:pt x="8172" y="129"/>
                  </a:lnTo>
                  <a:lnTo>
                    <a:pt x="8043" y="52"/>
                  </a:lnTo>
                  <a:lnTo>
                    <a:pt x="7940" y="26"/>
                  </a:lnTo>
                  <a:lnTo>
                    <a:pt x="7786"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253" name="Google Shape;253;p20"/>
            <p:cNvSpPr/>
            <p:nvPr/>
          </p:nvSpPr>
          <p:spPr>
            <a:xfrm>
              <a:off x="16797211" y="8694382"/>
              <a:ext cx="488760" cy="134106"/>
            </a:xfrm>
            <a:custGeom>
              <a:avLst/>
              <a:gdLst/>
              <a:ahLst/>
              <a:cxnLst/>
              <a:rect l="l" t="t" r="r" b="b"/>
              <a:pathLst>
                <a:path w="6655" h="1826" extrusionOk="0">
                  <a:moveTo>
                    <a:pt x="129" y="1"/>
                  </a:moveTo>
                  <a:lnTo>
                    <a:pt x="77" y="27"/>
                  </a:lnTo>
                  <a:lnTo>
                    <a:pt x="26" y="52"/>
                  </a:lnTo>
                  <a:lnTo>
                    <a:pt x="0" y="78"/>
                  </a:lnTo>
                  <a:lnTo>
                    <a:pt x="0" y="129"/>
                  </a:lnTo>
                  <a:lnTo>
                    <a:pt x="0" y="1697"/>
                  </a:lnTo>
                  <a:lnTo>
                    <a:pt x="0" y="1748"/>
                  </a:lnTo>
                  <a:lnTo>
                    <a:pt x="26" y="1799"/>
                  </a:lnTo>
                  <a:lnTo>
                    <a:pt x="77" y="1825"/>
                  </a:lnTo>
                  <a:lnTo>
                    <a:pt x="6578" y="1825"/>
                  </a:lnTo>
                  <a:lnTo>
                    <a:pt x="6629" y="1799"/>
                  </a:lnTo>
                  <a:lnTo>
                    <a:pt x="6655" y="1748"/>
                  </a:lnTo>
                  <a:lnTo>
                    <a:pt x="6655" y="1697"/>
                  </a:lnTo>
                  <a:lnTo>
                    <a:pt x="6655" y="129"/>
                  </a:lnTo>
                  <a:lnTo>
                    <a:pt x="6655" y="78"/>
                  </a:lnTo>
                  <a:lnTo>
                    <a:pt x="6629" y="52"/>
                  </a:lnTo>
                  <a:lnTo>
                    <a:pt x="6578" y="27"/>
                  </a:lnTo>
                  <a:lnTo>
                    <a:pt x="6526"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54" name="Google Shape;254;p20"/>
            <p:cNvSpPr/>
            <p:nvPr/>
          </p:nvSpPr>
          <p:spPr>
            <a:xfrm>
              <a:off x="16866981" y="8694382"/>
              <a:ext cx="66172" cy="71827"/>
            </a:xfrm>
            <a:custGeom>
              <a:avLst/>
              <a:gdLst/>
              <a:ahLst/>
              <a:cxnLst/>
              <a:rect l="l" t="t" r="r" b="b"/>
              <a:pathLst>
                <a:path w="901" h="978" extrusionOk="0">
                  <a:moveTo>
                    <a:pt x="1" y="1"/>
                  </a:moveTo>
                  <a:lnTo>
                    <a:pt x="1" y="515"/>
                  </a:lnTo>
                  <a:lnTo>
                    <a:pt x="1" y="618"/>
                  </a:lnTo>
                  <a:lnTo>
                    <a:pt x="26" y="695"/>
                  </a:lnTo>
                  <a:lnTo>
                    <a:pt x="78" y="772"/>
                  </a:lnTo>
                  <a:lnTo>
                    <a:pt x="129" y="849"/>
                  </a:lnTo>
                  <a:lnTo>
                    <a:pt x="181" y="900"/>
                  </a:lnTo>
                  <a:lnTo>
                    <a:pt x="258" y="952"/>
                  </a:lnTo>
                  <a:lnTo>
                    <a:pt x="360" y="977"/>
                  </a:lnTo>
                  <a:lnTo>
                    <a:pt x="540" y="977"/>
                  </a:lnTo>
                  <a:lnTo>
                    <a:pt x="617" y="952"/>
                  </a:lnTo>
                  <a:lnTo>
                    <a:pt x="695" y="900"/>
                  </a:lnTo>
                  <a:lnTo>
                    <a:pt x="772" y="849"/>
                  </a:lnTo>
                  <a:lnTo>
                    <a:pt x="823" y="772"/>
                  </a:lnTo>
                  <a:lnTo>
                    <a:pt x="849" y="695"/>
                  </a:lnTo>
                  <a:lnTo>
                    <a:pt x="874" y="618"/>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255" name="Google Shape;255;p20"/>
            <p:cNvSpPr/>
            <p:nvPr/>
          </p:nvSpPr>
          <p:spPr>
            <a:xfrm>
              <a:off x="16976484" y="8694382"/>
              <a:ext cx="68008" cy="71827"/>
            </a:xfrm>
            <a:custGeom>
              <a:avLst/>
              <a:gdLst/>
              <a:ahLst/>
              <a:cxnLst/>
              <a:rect l="l" t="t" r="r" b="b"/>
              <a:pathLst>
                <a:path w="926" h="978" extrusionOk="0">
                  <a:moveTo>
                    <a:pt x="0" y="1"/>
                  </a:moveTo>
                  <a:lnTo>
                    <a:pt x="0" y="515"/>
                  </a:lnTo>
                  <a:lnTo>
                    <a:pt x="26" y="618"/>
                  </a:lnTo>
                  <a:lnTo>
                    <a:pt x="51" y="695"/>
                  </a:lnTo>
                  <a:lnTo>
                    <a:pt x="77" y="772"/>
                  </a:lnTo>
                  <a:lnTo>
                    <a:pt x="154" y="849"/>
                  </a:lnTo>
                  <a:lnTo>
                    <a:pt x="206" y="900"/>
                  </a:lnTo>
                  <a:lnTo>
                    <a:pt x="283" y="952"/>
                  </a:lnTo>
                  <a:lnTo>
                    <a:pt x="360" y="977"/>
                  </a:lnTo>
                  <a:lnTo>
                    <a:pt x="565" y="977"/>
                  </a:lnTo>
                  <a:lnTo>
                    <a:pt x="642" y="952"/>
                  </a:lnTo>
                  <a:lnTo>
                    <a:pt x="719" y="900"/>
                  </a:lnTo>
                  <a:lnTo>
                    <a:pt x="797" y="849"/>
                  </a:lnTo>
                  <a:lnTo>
                    <a:pt x="848" y="772"/>
                  </a:lnTo>
                  <a:lnTo>
                    <a:pt x="874" y="695"/>
                  </a:lnTo>
                  <a:lnTo>
                    <a:pt x="899" y="618"/>
                  </a:lnTo>
                  <a:lnTo>
                    <a:pt x="925" y="515"/>
                  </a:lnTo>
                  <a:lnTo>
                    <a:pt x="92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256" name="Google Shape;256;p20"/>
            <p:cNvSpPr/>
            <p:nvPr/>
          </p:nvSpPr>
          <p:spPr>
            <a:xfrm>
              <a:off x="17155757" y="7841421"/>
              <a:ext cx="345400" cy="375658"/>
            </a:xfrm>
            <a:custGeom>
              <a:avLst/>
              <a:gdLst/>
              <a:ahLst/>
              <a:cxnLst/>
              <a:rect l="l" t="t" r="r" b="b"/>
              <a:pathLst>
                <a:path w="4703" h="5115" extrusionOk="0">
                  <a:moveTo>
                    <a:pt x="2338" y="1543"/>
                  </a:moveTo>
                  <a:lnTo>
                    <a:pt x="2544" y="1568"/>
                  </a:lnTo>
                  <a:lnTo>
                    <a:pt x="2749" y="1645"/>
                  </a:lnTo>
                  <a:lnTo>
                    <a:pt x="2904" y="1722"/>
                  </a:lnTo>
                  <a:lnTo>
                    <a:pt x="3058" y="1851"/>
                  </a:lnTo>
                  <a:lnTo>
                    <a:pt x="3186" y="2005"/>
                  </a:lnTo>
                  <a:lnTo>
                    <a:pt x="3289" y="2159"/>
                  </a:lnTo>
                  <a:lnTo>
                    <a:pt x="3340" y="2365"/>
                  </a:lnTo>
                  <a:lnTo>
                    <a:pt x="3366" y="2570"/>
                  </a:lnTo>
                  <a:lnTo>
                    <a:pt x="3340" y="2776"/>
                  </a:lnTo>
                  <a:lnTo>
                    <a:pt x="3289" y="2956"/>
                  </a:lnTo>
                  <a:lnTo>
                    <a:pt x="3186" y="3136"/>
                  </a:lnTo>
                  <a:lnTo>
                    <a:pt x="3058" y="3264"/>
                  </a:lnTo>
                  <a:lnTo>
                    <a:pt x="2904" y="3393"/>
                  </a:lnTo>
                  <a:lnTo>
                    <a:pt x="2749" y="3495"/>
                  </a:lnTo>
                  <a:lnTo>
                    <a:pt x="2544" y="3547"/>
                  </a:lnTo>
                  <a:lnTo>
                    <a:pt x="2338" y="3572"/>
                  </a:lnTo>
                  <a:lnTo>
                    <a:pt x="2133" y="3547"/>
                  </a:lnTo>
                  <a:lnTo>
                    <a:pt x="1953" y="3495"/>
                  </a:lnTo>
                  <a:lnTo>
                    <a:pt x="1773" y="3393"/>
                  </a:lnTo>
                  <a:lnTo>
                    <a:pt x="1644" y="3264"/>
                  </a:lnTo>
                  <a:lnTo>
                    <a:pt x="1516" y="3136"/>
                  </a:lnTo>
                  <a:lnTo>
                    <a:pt x="1413" y="2956"/>
                  </a:lnTo>
                  <a:lnTo>
                    <a:pt x="1362" y="2776"/>
                  </a:lnTo>
                  <a:lnTo>
                    <a:pt x="1336" y="2570"/>
                  </a:lnTo>
                  <a:lnTo>
                    <a:pt x="1362" y="2365"/>
                  </a:lnTo>
                  <a:lnTo>
                    <a:pt x="1413" y="2159"/>
                  </a:lnTo>
                  <a:lnTo>
                    <a:pt x="1516" y="2005"/>
                  </a:lnTo>
                  <a:lnTo>
                    <a:pt x="1644" y="1851"/>
                  </a:lnTo>
                  <a:lnTo>
                    <a:pt x="1773" y="1722"/>
                  </a:lnTo>
                  <a:lnTo>
                    <a:pt x="1953" y="1645"/>
                  </a:lnTo>
                  <a:lnTo>
                    <a:pt x="2133" y="1568"/>
                  </a:lnTo>
                  <a:lnTo>
                    <a:pt x="2338" y="1543"/>
                  </a:lnTo>
                  <a:close/>
                  <a:moveTo>
                    <a:pt x="2133" y="1"/>
                  </a:moveTo>
                  <a:lnTo>
                    <a:pt x="2056" y="27"/>
                  </a:lnTo>
                  <a:lnTo>
                    <a:pt x="1953" y="78"/>
                  </a:lnTo>
                  <a:lnTo>
                    <a:pt x="1901" y="129"/>
                  </a:lnTo>
                  <a:lnTo>
                    <a:pt x="1850" y="232"/>
                  </a:lnTo>
                  <a:lnTo>
                    <a:pt x="1773" y="669"/>
                  </a:lnTo>
                  <a:lnTo>
                    <a:pt x="1722" y="772"/>
                  </a:lnTo>
                  <a:lnTo>
                    <a:pt x="1619" y="875"/>
                  </a:lnTo>
                  <a:lnTo>
                    <a:pt x="1233" y="1080"/>
                  </a:lnTo>
                  <a:lnTo>
                    <a:pt x="1105" y="1132"/>
                  </a:lnTo>
                  <a:lnTo>
                    <a:pt x="976" y="1106"/>
                  </a:lnTo>
                  <a:lnTo>
                    <a:pt x="565" y="977"/>
                  </a:lnTo>
                  <a:lnTo>
                    <a:pt x="463" y="952"/>
                  </a:lnTo>
                  <a:lnTo>
                    <a:pt x="385" y="977"/>
                  </a:lnTo>
                  <a:lnTo>
                    <a:pt x="283" y="1029"/>
                  </a:lnTo>
                  <a:lnTo>
                    <a:pt x="231" y="1106"/>
                  </a:lnTo>
                  <a:lnTo>
                    <a:pt x="26" y="1466"/>
                  </a:lnTo>
                  <a:lnTo>
                    <a:pt x="0" y="1543"/>
                  </a:lnTo>
                  <a:lnTo>
                    <a:pt x="0" y="1645"/>
                  </a:lnTo>
                  <a:lnTo>
                    <a:pt x="26" y="1748"/>
                  </a:lnTo>
                  <a:lnTo>
                    <a:pt x="77" y="1825"/>
                  </a:lnTo>
                  <a:lnTo>
                    <a:pt x="411" y="2108"/>
                  </a:lnTo>
                  <a:lnTo>
                    <a:pt x="488" y="2211"/>
                  </a:lnTo>
                  <a:lnTo>
                    <a:pt x="514" y="2339"/>
                  </a:lnTo>
                  <a:lnTo>
                    <a:pt x="514" y="2776"/>
                  </a:lnTo>
                  <a:lnTo>
                    <a:pt x="488" y="2904"/>
                  </a:lnTo>
                  <a:lnTo>
                    <a:pt x="411" y="3007"/>
                  </a:lnTo>
                  <a:lnTo>
                    <a:pt x="77" y="3316"/>
                  </a:lnTo>
                  <a:lnTo>
                    <a:pt x="26" y="3393"/>
                  </a:lnTo>
                  <a:lnTo>
                    <a:pt x="0" y="3470"/>
                  </a:lnTo>
                  <a:lnTo>
                    <a:pt x="0" y="3572"/>
                  </a:lnTo>
                  <a:lnTo>
                    <a:pt x="26" y="3675"/>
                  </a:lnTo>
                  <a:lnTo>
                    <a:pt x="231" y="4009"/>
                  </a:lnTo>
                  <a:lnTo>
                    <a:pt x="283" y="4086"/>
                  </a:lnTo>
                  <a:lnTo>
                    <a:pt x="385" y="4138"/>
                  </a:lnTo>
                  <a:lnTo>
                    <a:pt x="463" y="4163"/>
                  </a:lnTo>
                  <a:lnTo>
                    <a:pt x="565" y="4163"/>
                  </a:lnTo>
                  <a:lnTo>
                    <a:pt x="976" y="4009"/>
                  </a:lnTo>
                  <a:lnTo>
                    <a:pt x="1105" y="4009"/>
                  </a:lnTo>
                  <a:lnTo>
                    <a:pt x="1233" y="4035"/>
                  </a:lnTo>
                  <a:lnTo>
                    <a:pt x="1619" y="4266"/>
                  </a:lnTo>
                  <a:lnTo>
                    <a:pt x="1722" y="4343"/>
                  </a:lnTo>
                  <a:lnTo>
                    <a:pt x="1773" y="4472"/>
                  </a:lnTo>
                  <a:lnTo>
                    <a:pt x="1850" y="4883"/>
                  </a:lnTo>
                  <a:lnTo>
                    <a:pt x="1901" y="4986"/>
                  </a:lnTo>
                  <a:lnTo>
                    <a:pt x="1953" y="5063"/>
                  </a:lnTo>
                  <a:lnTo>
                    <a:pt x="2056" y="5088"/>
                  </a:lnTo>
                  <a:lnTo>
                    <a:pt x="2133" y="5114"/>
                  </a:lnTo>
                  <a:lnTo>
                    <a:pt x="2544" y="5114"/>
                  </a:lnTo>
                  <a:lnTo>
                    <a:pt x="2647" y="5088"/>
                  </a:lnTo>
                  <a:lnTo>
                    <a:pt x="2724" y="5063"/>
                  </a:lnTo>
                  <a:lnTo>
                    <a:pt x="2801" y="4986"/>
                  </a:lnTo>
                  <a:lnTo>
                    <a:pt x="2826" y="4883"/>
                  </a:lnTo>
                  <a:lnTo>
                    <a:pt x="2929" y="4472"/>
                  </a:lnTo>
                  <a:lnTo>
                    <a:pt x="2981" y="4343"/>
                  </a:lnTo>
                  <a:lnTo>
                    <a:pt x="3083" y="4266"/>
                  </a:lnTo>
                  <a:lnTo>
                    <a:pt x="3443" y="4035"/>
                  </a:lnTo>
                  <a:lnTo>
                    <a:pt x="3572" y="4009"/>
                  </a:lnTo>
                  <a:lnTo>
                    <a:pt x="3700" y="4009"/>
                  </a:lnTo>
                  <a:lnTo>
                    <a:pt x="4137" y="4163"/>
                  </a:lnTo>
                  <a:lnTo>
                    <a:pt x="4214" y="4163"/>
                  </a:lnTo>
                  <a:lnTo>
                    <a:pt x="4317" y="4138"/>
                  </a:lnTo>
                  <a:lnTo>
                    <a:pt x="4394" y="4086"/>
                  </a:lnTo>
                  <a:lnTo>
                    <a:pt x="4471" y="4009"/>
                  </a:lnTo>
                  <a:lnTo>
                    <a:pt x="4676" y="3675"/>
                  </a:lnTo>
                  <a:lnTo>
                    <a:pt x="4702" y="3572"/>
                  </a:lnTo>
                  <a:lnTo>
                    <a:pt x="4702" y="3470"/>
                  </a:lnTo>
                  <a:lnTo>
                    <a:pt x="4676" y="3393"/>
                  </a:lnTo>
                  <a:lnTo>
                    <a:pt x="4625" y="3316"/>
                  </a:lnTo>
                  <a:lnTo>
                    <a:pt x="4291" y="3007"/>
                  </a:lnTo>
                  <a:lnTo>
                    <a:pt x="4214" y="2904"/>
                  </a:lnTo>
                  <a:lnTo>
                    <a:pt x="4188" y="2776"/>
                  </a:lnTo>
                  <a:lnTo>
                    <a:pt x="4188" y="2339"/>
                  </a:lnTo>
                  <a:lnTo>
                    <a:pt x="4214" y="2211"/>
                  </a:lnTo>
                  <a:lnTo>
                    <a:pt x="4291" y="2108"/>
                  </a:lnTo>
                  <a:lnTo>
                    <a:pt x="4625" y="1825"/>
                  </a:lnTo>
                  <a:lnTo>
                    <a:pt x="4676" y="1748"/>
                  </a:lnTo>
                  <a:lnTo>
                    <a:pt x="4702" y="1645"/>
                  </a:lnTo>
                  <a:lnTo>
                    <a:pt x="4702" y="1543"/>
                  </a:lnTo>
                  <a:lnTo>
                    <a:pt x="4676" y="1466"/>
                  </a:lnTo>
                  <a:lnTo>
                    <a:pt x="4471" y="1106"/>
                  </a:lnTo>
                  <a:lnTo>
                    <a:pt x="4394" y="1029"/>
                  </a:lnTo>
                  <a:lnTo>
                    <a:pt x="4317" y="977"/>
                  </a:lnTo>
                  <a:lnTo>
                    <a:pt x="4214" y="952"/>
                  </a:lnTo>
                  <a:lnTo>
                    <a:pt x="4137" y="977"/>
                  </a:lnTo>
                  <a:lnTo>
                    <a:pt x="3700" y="1106"/>
                  </a:lnTo>
                  <a:lnTo>
                    <a:pt x="3572" y="1132"/>
                  </a:lnTo>
                  <a:lnTo>
                    <a:pt x="3443" y="1080"/>
                  </a:lnTo>
                  <a:lnTo>
                    <a:pt x="3083" y="875"/>
                  </a:lnTo>
                  <a:lnTo>
                    <a:pt x="2981" y="772"/>
                  </a:lnTo>
                  <a:lnTo>
                    <a:pt x="2929" y="669"/>
                  </a:lnTo>
                  <a:lnTo>
                    <a:pt x="2826" y="232"/>
                  </a:lnTo>
                  <a:lnTo>
                    <a:pt x="2801" y="129"/>
                  </a:lnTo>
                  <a:lnTo>
                    <a:pt x="2724" y="78"/>
                  </a:lnTo>
                  <a:lnTo>
                    <a:pt x="2647" y="27"/>
                  </a:lnTo>
                  <a:lnTo>
                    <a:pt x="2544" y="1"/>
                  </a:lnTo>
                  <a:close/>
                </a:path>
              </a:pathLst>
            </a:custGeom>
            <a:solidFill>
              <a:schemeClr val="accent1"/>
            </a:solidFill>
            <a:ln>
              <a:noFill/>
            </a:ln>
          </p:spPr>
          <p:txBody>
            <a:bodyPr spcFirstLastPara="1" wrap="square" lIns="91425" tIns="91425" rIns="91425" bIns="91425" anchor="ctr" anchorCtr="0">
              <a:noAutofit/>
            </a:bodyPr>
            <a:lstStyle/>
            <a:p>
              <a:endParaRPr/>
            </a:p>
          </p:txBody>
        </p:sp>
      </p:grpSp>
      <p:pic>
        <p:nvPicPr>
          <p:cNvPr id="3" name="Image 2">
            <a:extLst>
              <a:ext uri="{FF2B5EF4-FFF2-40B4-BE49-F238E27FC236}">
                <a16:creationId xmlns:a16="http://schemas.microsoft.com/office/drawing/2014/main" id="{242153B4-2FE4-9B05-6AA9-FAD65C34D4C1}"/>
              </a:ext>
            </a:extLst>
          </p:cNvPr>
          <p:cNvPicPr>
            <a:picLocks noChangeAspect="1"/>
          </p:cNvPicPr>
          <p:nvPr/>
        </p:nvPicPr>
        <p:blipFill>
          <a:blip r:embed="rId3"/>
          <a:stretch>
            <a:fillRect/>
          </a:stretch>
        </p:blipFill>
        <p:spPr>
          <a:xfrm>
            <a:off x="6674946" y="12462794"/>
            <a:ext cx="15905319" cy="4303792"/>
          </a:xfrm>
          <a:prstGeom prst="rect">
            <a:avLst/>
          </a:prstGeom>
        </p:spPr>
      </p:pic>
      <p:pic>
        <p:nvPicPr>
          <p:cNvPr id="5" name="Image 4" descr="Une image contenant capture d’écran, diagramme, texte, Caractère coloré">
            <a:extLst>
              <a:ext uri="{FF2B5EF4-FFF2-40B4-BE49-F238E27FC236}">
                <a16:creationId xmlns:a16="http://schemas.microsoft.com/office/drawing/2014/main" id="{6AAC485C-0CF5-9957-4C77-15A42D21C3EC}"/>
              </a:ext>
            </a:extLst>
          </p:cNvPr>
          <p:cNvPicPr>
            <a:picLocks noChangeAspect="1"/>
          </p:cNvPicPr>
          <p:nvPr/>
        </p:nvPicPr>
        <p:blipFill>
          <a:blip r:embed="rId4"/>
          <a:stretch>
            <a:fillRect/>
          </a:stretch>
        </p:blipFill>
        <p:spPr>
          <a:xfrm>
            <a:off x="6572524" y="5226244"/>
            <a:ext cx="16007738" cy="635198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12" name="Google Shape;112;p20"/>
          <p:cNvSpPr txBox="1"/>
          <p:nvPr/>
        </p:nvSpPr>
        <p:spPr>
          <a:xfrm>
            <a:off x="2148549" y="13995783"/>
            <a:ext cx="3411900" cy="1444800"/>
          </a:xfrm>
          <a:prstGeom prst="rect">
            <a:avLst/>
          </a:prstGeom>
          <a:noFill/>
          <a:ln>
            <a:noFill/>
          </a:ln>
        </p:spPr>
        <p:txBody>
          <a:bodyPr spcFirstLastPara="1" wrap="square" lIns="91425" tIns="91425" rIns="91425" bIns="91425" anchor="ctr" anchorCtr="0">
            <a:noAutofit/>
          </a:bodyPr>
          <a:lstStyle/>
          <a:p>
            <a:r>
              <a:rPr lang="en" sz="2200" dirty="0">
                <a:solidFill>
                  <a:schemeClr val="lt1"/>
                </a:solidFill>
                <a:latin typeface="Anaheim"/>
                <a:ea typeface="Anaheim"/>
                <a:cs typeface="Anaheim"/>
                <a:sym typeface="Anaheim"/>
              </a:rPr>
              <a:t>Algorithme non-optimage pour une utilisatrion générique</a:t>
            </a:r>
            <a:endParaRPr sz="2200" dirty="0">
              <a:solidFill>
                <a:schemeClr val="lt1"/>
              </a:solidFill>
              <a:latin typeface="Anaheim"/>
              <a:ea typeface="Anaheim"/>
              <a:cs typeface="Anaheim"/>
              <a:sym typeface="Anaheim"/>
            </a:endParaRPr>
          </a:p>
        </p:txBody>
      </p:sp>
      <p:sp>
        <p:nvSpPr>
          <p:cNvPr id="113" name="Google Shape;113;p20"/>
          <p:cNvSpPr txBox="1"/>
          <p:nvPr/>
        </p:nvSpPr>
        <p:spPr>
          <a:xfrm>
            <a:off x="656052" y="13445941"/>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CONCLUSION</a:t>
            </a:r>
            <a:endParaRPr sz="3500" dirty="0">
              <a:solidFill>
                <a:schemeClr val="lt1"/>
              </a:solidFill>
              <a:latin typeface="Poppins ExtraBold"/>
              <a:ea typeface="Poppins ExtraBold"/>
              <a:cs typeface="Poppins ExtraBold"/>
              <a:sym typeface="Poppins ExtraBold"/>
            </a:endParaRPr>
          </a:p>
        </p:txBody>
      </p:sp>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a:buSzPts val="990"/>
            </a:pPr>
            <a:r>
              <a:rPr lang="en" sz="8000" dirty="0"/>
              <a:t>Reconnaissance </a:t>
            </a:r>
            <a:r>
              <a:rPr lang="en" sz="8000" dirty="0">
                <a:solidFill>
                  <a:schemeClr val="lt1"/>
                </a:solidFill>
                <a:latin typeface="Poppins"/>
                <a:cs typeface="Poppins"/>
                <a:sym typeface="Poppins"/>
              </a:rPr>
              <a:t>De formes </a:t>
            </a:r>
            <a:r>
              <a:rPr lang="en" sz="8000" dirty="0"/>
              <a:t>Images</a:t>
            </a:r>
            <a:endParaRPr sz="8000" dirty="0"/>
          </a:p>
        </p:txBody>
      </p:sp>
      <p:sp>
        <p:nvSpPr>
          <p:cNvPr id="115" name="Google Shape;115;p20"/>
          <p:cNvSpPr txBox="1"/>
          <p:nvPr/>
        </p:nvSpPr>
        <p:spPr>
          <a:xfrm>
            <a:off x="3645601" y="2313927"/>
            <a:ext cx="15748800" cy="12801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Algorithme de reconnaissance d’images plus complexes</a:t>
            </a:r>
            <a:endParaRPr sz="3500" dirty="0">
              <a:solidFill>
                <a:schemeClr val="lt1"/>
              </a:solidFill>
              <a:latin typeface="Anaheim"/>
              <a:ea typeface="Anaheim"/>
              <a:cs typeface="Anaheim"/>
              <a:sym typeface="Anaheim"/>
            </a:endParaRPr>
          </a:p>
        </p:txBody>
      </p:sp>
      <p:sp>
        <p:nvSpPr>
          <p:cNvPr id="116" name="Google Shape;116;p20"/>
          <p:cNvSpPr txBox="1"/>
          <p:nvPr/>
        </p:nvSpPr>
        <p:spPr>
          <a:xfrm>
            <a:off x="657781" y="4382951"/>
            <a:ext cx="4904399" cy="914400"/>
          </a:xfrm>
          <a:prstGeom prst="rect">
            <a:avLst/>
          </a:prstGeom>
          <a:noFill/>
          <a:ln>
            <a:noFill/>
          </a:ln>
        </p:spPr>
        <p:txBody>
          <a:bodyPr spcFirstLastPara="1" wrap="square" lIns="91425" tIns="91425" rIns="91425" bIns="91425" anchor="ctr" anchorCtr="0">
            <a:noAutofit/>
          </a:bodyPr>
          <a:lstStyle/>
          <a:p>
            <a:pPr algn="ctr"/>
            <a:r>
              <a:rPr lang="en" sz="4500">
                <a:solidFill>
                  <a:schemeClr val="accent1"/>
                </a:solidFill>
                <a:latin typeface="Poppins ExtraBold"/>
                <a:ea typeface="Poppins ExtraBold"/>
                <a:cs typeface="Poppins ExtraBold"/>
                <a:sym typeface="Poppins ExtraBold"/>
              </a:rPr>
              <a:t>INTRODUCTION</a:t>
            </a:r>
            <a:endParaRPr sz="4500">
              <a:solidFill>
                <a:schemeClr val="accent1"/>
              </a:solidFill>
              <a:latin typeface="Poppins ExtraBold"/>
              <a:ea typeface="Poppins ExtraBold"/>
              <a:cs typeface="Poppins ExtraBold"/>
              <a:sym typeface="Poppins ExtraBold"/>
            </a:endParaRPr>
          </a:p>
        </p:txBody>
      </p:sp>
      <p:sp>
        <p:nvSpPr>
          <p:cNvPr id="117" name="Google Shape;117;p20"/>
          <p:cNvSpPr txBox="1"/>
          <p:nvPr/>
        </p:nvSpPr>
        <p:spPr>
          <a:xfrm>
            <a:off x="659352" y="5297350"/>
            <a:ext cx="4901099" cy="1280100"/>
          </a:xfrm>
          <a:prstGeom prst="rect">
            <a:avLst/>
          </a:prstGeom>
          <a:noFill/>
          <a:ln>
            <a:noFill/>
          </a:ln>
        </p:spPr>
        <p:txBody>
          <a:bodyPr spcFirstLastPara="1" wrap="square" lIns="91425" tIns="91425" rIns="91425" bIns="91425" anchor="ctr" anchorCtr="0">
            <a:noAutofit/>
          </a:bodyPr>
          <a:lstStyle/>
          <a:p>
            <a:pPr algn="ctr"/>
            <a:r>
              <a:rPr lang="fr-FR" sz="2200" dirty="0">
                <a:solidFill>
                  <a:schemeClr val="lt1"/>
                </a:solidFill>
                <a:latin typeface="Anaheim"/>
                <a:ea typeface="Anaheim"/>
                <a:cs typeface="Anaheim"/>
                <a:sym typeface="Anaheim"/>
              </a:rPr>
              <a:t>Détecte les formes, tous les contours et déduit la forme de chacun des</a:t>
            </a:r>
          </a:p>
          <a:p>
            <a:pPr algn="ctr"/>
            <a:r>
              <a:rPr lang="fr-FR" sz="2200" dirty="0">
                <a:solidFill>
                  <a:schemeClr val="lt1"/>
                </a:solidFill>
                <a:latin typeface="Anaheim"/>
                <a:ea typeface="Anaheim"/>
                <a:cs typeface="Anaheim"/>
                <a:sym typeface="Anaheim"/>
              </a:rPr>
              <a:t>contours par une approximation en utilisant uniquement </a:t>
            </a:r>
            <a:r>
              <a:rPr lang="fr-FR" sz="2200" dirty="0" err="1">
                <a:solidFill>
                  <a:schemeClr val="lt1"/>
                </a:solidFill>
                <a:latin typeface="Anaheim"/>
                <a:ea typeface="Anaheim"/>
                <a:cs typeface="Anaheim"/>
                <a:sym typeface="Anaheim"/>
              </a:rPr>
              <a:t>openCV</a:t>
            </a:r>
            <a:endParaRPr lang="fr-FR" sz="2200" dirty="0">
              <a:solidFill>
                <a:schemeClr val="lt1"/>
              </a:solidFill>
              <a:latin typeface="Anaheim"/>
              <a:ea typeface="Anaheim"/>
              <a:cs typeface="Anaheim"/>
              <a:sym typeface="Anaheim"/>
            </a:endParaRPr>
          </a:p>
        </p:txBody>
      </p:sp>
      <p:sp>
        <p:nvSpPr>
          <p:cNvPr id="118" name="Google Shape;118;p20"/>
          <p:cNvSpPr/>
          <p:nvPr/>
        </p:nvSpPr>
        <p:spPr>
          <a:xfrm>
            <a:off x="2326309" y="8897018"/>
            <a:ext cx="1448400" cy="14484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19" name="Google Shape;119;p20"/>
          <p:cNvSpPr txBox="1"/>
          <p:nvPr/>
        </p:nvSpPr>
        <p:spPr>
          <a:xfrm>
            <a:off x="657781" y="688199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IMAGES</a:t>
            </a:r>
            <a:endParaRPr sz="3500" dirty="0">
              <a:solidFill>
                <a:schemeClr val="lt1"/>
              </a:solidFill>
              <a:latin typeface="Poppins ExtraBold"/>
              <a:ea typeface="Poppins ExtraBold"/>
              <a:cs typeface="Poppins ExtraBold"/>
              <a:sym typeface="Poppins ExtraBold"/>
            </a:endParaRPr>
          </a:p>
        </p:txBody>
      </p:sp>
      <p:sp>
        <p:nvSpPr>
          <p:cNvPr id="122" name="Google Shape;122;p20"/>
          <p:cNvSpPr/>
          <p:nvPr/>
        </p:nvSpPr>
        <p:spPr>
          <a:xfrm>
            <a:off x="707700" y="14042320"/>
            <a:ext cx="1400100" cy="14001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3" name="Google Shape;123;p20"/>
          <p:cNvSpPr txBox="1"/>
          <p:nvPr/>
        </p:nvSpPr>
        <p:spPr>
          <a:xfrm>
            <a:off x="656052" y="11576638"/>
            <a:ext cx="4904399" cy="1280100"/>
          </a:xfrm>
          <a:prstGeom prst="rect">
            <a:avLst/>
          </a:prstGeom>
          <a:noFill/>
          <a:ln>
            <a:noFill/>
          </a:ln>
        </p:spPr>
        <p:txBody>
          <a:bodyPr spcFirstLastPara="1" wrap="square" lIns="91425" tIns="91425" rIns="91425" bIns="91425" anchor="ctr" anchorCtr="0">
            <a:noAutofit/>
          </a:bodyPr>
          <a:lstStyle/>
          <a:p>
            <a:pPr marL="274328" indent="-276868" algn="ctr">
              <a:buClr>
                <a:schemeClr val="accent1"/>
              </a:buClr>
              <a:buSzPts val="2200"/>
              <a:buFont typeface="Anaheim"/>
              <a:buChar char="●"/>
            </a:pPr>
            <a:r>
              <a:rPr lang="fr-CH" sz="2200" dirty="0">
                <a:solidFill>
                  <a:schemeClr val="lt1"/>
                </a:solidFill>
                <a:latin typeface="Anaheim"/>
                <a:ea typeface="Anaheim"/>
                <a:cs typeface="Anaheim"/>
                <a:sym typeface="Anaheim"/>
              </a:rPr>
              <a:t>Détecte et fait l’approximations de tous les contours</a:t>
            </a:r>
          </a:p>
          <a:p>
            <a:pPr marL="274328" indent="-276868" algn="ctr">
              <a:buClr>
                <a:schemeClr val="accent1"/>
              </a:buClr>
              <a:buSzPts val="2200"/>
              <a:buFont typeface="Anaheim"/>
              <a:buChar char="●"/>
            </a:pPr>
            <a:r>
              <a:rPr lang="fr-CH" sz="2200" dirty="0">
                <a:solidFill>
                  <a:schemeClr val="lt1"/>
                </a:solidFill>
                <a:latin typeface="Anaheim"/>
                <a:ea typeface="Anaheim"/>
                <a:cs typeface="Anaheim"/>
                <a:sym typeface="Anaheim"/>
              </a:rPr>
              <a:t>Grande erreur due aux détails des contours et au manque de masquage</a:t>
            </a:r>
            <a:endParaRPr sz="2200" dirty="0">
              <a:solidFill>
                <a:schemeClr val="lt1"/>
              </a:solidFill>
              <a:latin typeface="Anaheim"/>
              <a:ea typeface="Anaheim"/>
              <a:cs typeface="Anaheim"/>
              <a:sym typeface="Anaheim"/>
            </a:endParaRPr>
          </a:p>
        </p:txBody>
      </p:sp>
      <p:sp>
        <p:nvSpPr>
          <p:cNvPr id="124" name="Google Shape;124;p20"/>
          <p:cNvSpPr txBox="1"/>
          <p:nvPr/>
        </p:nvSpPr>
        <p:spPr>
          <a:xfrm>
            <a:off x="656052" y="1102953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CARACTERISTIQUES</a:t>
            </a:r>
            <a:endParaRPr sz="3500" dirty="0">
              <a:solidFill>
                <a:schemeClr val="lt1"/>
              </a:solidFill>
              <a:latin typeface="Poppins ExtraBold"/>
              <a:ea typeface="Poppins ExtraBold"/>
              <a:cs typeface="Poppins ExtraBold"/>
              <a:sym typeface="Poppins ExtraBold"/>
            </a:endParaRPr>
          </a:p>
        </p:txBody>
      </p:sp>
      <p:sp>
        <p:nvSpPr>
          <p:cNvPr id="125" name="Google Shape;125;p20"/>
          <p:cNvSpPr txBox="1"/>
          <p:nvPr/>
        </p:nvSpPr>
        <p:spPr>
          <a:xfrm>
            <a:off x="659352" y="7429094"/>
            <a:ext cx="4901099" cy="1097400"/>
          </a:xfrm>
          <a:prstGeom prst="rect">
            <a:avLst/>
          </a:prstGeom>
          <a:noFill/>
          <a:ln>
            <a:noFill/>
          </a:ln>
        </p:spPr>
        <p:txBody>
          <a:bodyPr spcFirstLastPara="1" wrap="square" lIns="91425" tIns="91425" rIns="91425" bIns="91425" anchor="ctr" anchorCtr="0">
            <a:noAutofit/>
          </a:bodyPr>
          <a:lstStyle/>
          <a:p>
            <a:pPr algn="ctr"/>
            <a:r>
              <a:rPr lang="en-GB" sz="2200" dirty="0">
                <a:solidFill>
                  <a:schemeClr val="lt1"/>
                </a:solidFill>
                <a:latin typeface="Anaheim"/>
                <a:ea typeface="Anaheim"/>
                <a:cs typeface="Anaheim"/>
                <a:sym typeface="Anaheim"/>
              </a:rPr>
              <a:t>Images non-</a:t>
            </a:r>
            <a:r>
              <a:rPr lang="en-GB" sz="2200" dirty="0" err="1">
                <a:solidFill>
                  <a:schemeClr val="lt1"/>
                </a:solidFill>
                <a:latin typeface="Anaheim"/>
                <a:ea typeface="Anaheim"/>
                <a:cs typeface="Anaheim"/>
                <a:sym typeface="Anaheim"/>
              </a:rPr>
              <a:t>optimales</a:t>
            </a:r>
            <a:r>
              <a:rPr lang="en-GB" sz="2200" dirty="0">
                <a:solidFill>
                  <a:schemeClr val="lt1"/>
                </a:solidFill>
                <a:latin typeface="Anaheim"/>
                <a:ea typeface="Anaheim"/>
                <a:cs typeface="Anaheim"/>
                <a:sym typeface="Anaheim"/>
              </a:rPr>
              <a:t>, problems de lumière</a:t>
            </a:r>
          </a:p>
        </p:txBody>
      </p:sp>
      <p:sp>
        <p:nvSpPr>
          <p:cNvPr id="126" name="Google Shape;126;p20"/>
          <p:cNvSpPr txBox="1"/>
          <p:nvPr/>
        </p:nvSpPr>
        <p:spPr>
          <a:xfrm>
            <a:off x="12074993" y="3941371"/>
            <a:ext cx="5002800" cy="914400"/>
          </a:xfrm>
          <a:prstGeom prst="rect">
            <a:avLst/>
          </a:prstGeom>
          <a:noFill/>
          <a:ln>
            <a:noFill/>
          </a:ln>
        </p:spPr>
        <p:txBody>
          <a:bodyPr spcFirstLastPara="1" wrap="square" lIns="91425" tIns="91425" rIns="91425" bIns="91425" anchor="ctr" anchorCtr="0">
            <a:noAutofit/>
          </a:bodyPr>
          <a:lstStyle/>
          <a:p>
            <a:pPr algn="ctr"/>
            <a:r>
              <a:rPr lang="en" sz="4500" dirty="0">
                <a:solidFill>
                  <a:schemeClr val="accent1"/>
                </a:solidFill>
                <a:latin typeface="Poppins ExtraBold"/>
                <a:ea typeface="Poppins ExtraBold"/>
                <a:cs typeface="Poppins ExtraBold"/>
                <a:sym typeface="Poppins ExtraBold"/>
              </a:rPr>
              <a:t>ESSAIS</a:t>
            </a:r>
            <a:endParaRPr sz="4500" dirty="0">
              <a:solidFill>
                <a:schemeClr val="accent1"/>
              </a:solidFill>
              <a:latin typeface="Poppins ExtraBold"/>
              <a:ea typeface="Poppins ExtraBold"/>
              <a:cs typeface="Poppins ExtraBold"/>
              <a:sym typeface="Poppins ExtraBold"/>
            </a:endParaRPr>
          </a:p>
        </p:txBody>
      </p:sp>
      <p:grpSp>
        <p:nvGrpSpPr>
          <p:cNvPr id="146" name="Google Shape;146;p20"/>
          <p:cNvGrpSpPr/>
          <p:nvPr/>
        </p:nvGrpSpPr>
        <p:grpSpPr>
          <a:xfrm>
            <a:off x="2685672" y="9255467"/>
            <a:ext cx="729674" cy="731502"/>
            <a:chOff x="1151388" y="3752216"/>
            <a:chExt cx="1104061" cy="1103988"/>
          </a:xfrm>
        </p:grpSpPr>
        <p:sp>
          <p:nvSpPr>
            <p:cNvPr id="147" name="Google Shape;147;p20"/>
            <p:cNvSpPr/>
            <p:nvPr/>
          </p:nvSpPr>
          <p:spPr>
            <a:xfrm>
              <a:off x="1151388" y="4112599"/>
              <a:ext cx="622866" cy="294431"/>
            </a:xfrm>
            <a:custGeom>
              <a:avLst/>
              <a:gdLst/>
              <a:ahLst/>
              <a:cxnLst/>
              <a:rect l="l" t="t" r="r" b="b"/>
              <a:pathLst>
                <a:path w="8481" h="4009" extrusionOk="0">
                  <a:moveTo>
                    <a:pt x="566" y="1"/>
                  </a:moveTo>
                  <a:lnTo>
                    <a:pt x="438" y="52"/>
                  </a:lnTo>
                  <a:lnTo>
                    <a:pt x="309" y="103"/>
                  </a:lnTo>
                  <a:lnTo>
                    <a:pt x="206" y="206"/>
                  </a:lnTo>
                  <a:lnTo>
                    <a:pt x="129" y="309"/>
                  </a:lnTo>
                  <a:lnTo>
                    <a:pt x="78" y="412"/>
                  </a:lnTo>
                  <a:lnTo>
                    <a:pt x="27" y="540"/>
                  </a:lnTo>
                  <a:lnTo>
                    <a:pt x="1" y="694"/>
                  </a:lnTo>
                  <a:lnTo>
                    <a:pt x="1" y="3315"/>
                  </a:lnTo>
                  <a:lnTo>
                    <a:pt x="27" y="3444"/>
                  </a:lnTo>
                  <a:lnTo>
                    <a:pt x="78" y="3572"/>
                  </a:lnTo>
                  <a:lnTo>
                    <a:pt x="129" y="3701"/>
                  </a:lnTo>
                  <a:lnTo>
                    <a:pt x="206" y="3803"/>
                  </a:lnTo>
                  <a:lnTo>
                    <a:pt x="309" y="3881"/>
                  </a:lnTo>
                  <a:lnTo>
                    <a:pt x="438" y="3958"/>
                  </a:lnTo>
                  <a:lnTo>
                    <a:pt x="566" y="3983"/>
                  </a:lnTo>
                  <a:lnTo>
                    <a:pt x="720" y="4009"/>
                  </a:lnTo>
                  <a:lnTo>
                    <a:pt x="7786" y="4009"/>
                  </a:lnTo>
                  <a:lnTo>
                    <a:pt x="7915" y="3983"/>
                  </a:lnTo>
                  <a:lnTo>
                    <a:pt x="8043" y="3958"/>
                  </a:lnTo>
                  <a:lnTo>
                    <a:pt x="8172" y="3881"/>
                  </a:lnTo>
                  <a:lnTo>
                    <a:pt x="8275" y="3803"/>
                  </a:lnTo>
                  <a:lnTo>
                    <a:pt x="8352" y="3701"/>
                  </a:lnTo>
                  <a:lnTo>
                    <a:pt x="8429" y="3572"/>
                  </a:lnTo>
                  <a:lnTo>
                    <a:pt x="8454" y="3444"/>
                  </a:lnTo>
                  <a:lnTo>
                    <a:pt x="8480" y="3315"/>
                  </a:lnTo>
                  <a:lnTo>
                    <a:pt x="8480" y="694"/>
                  </a:lnTo>
                  <a:lnTo>
                    <a:pt x="8454" y="540"/>
                  </a:lnTo>
                  <a:lnTo>
                    <a:pt x="8429" y="412"/>
                  </a:lnTo>
                  <a:lnTo>
                    <a:pt x="8352" y="309"/>
                  </a:lnTo>
                  <a:lnTo>
                    <a:pt x="8275" y="206"/>
                  </a:lnTo>
                  <a:lnTo>
                    <a:pt x="8172" y="103"/>
                  </a:lnTo>
                  <a:lnTo>
                    <a:pt x="8043" y="52"/>
                  </a:lnTo>
                  <a:lnTo>
                    <a:pt x="7915"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8" name="Google Shape;148;p20"/>
            <p:cNvSpPr/>
            <p:nvPr/>
          </p:nvSpPr>
          <p:spPr>
            <a:xfrm>
              <a:off x="1853425" y="3863482"/>
              <a:ext cx="347310" cy="375658"/>
            </a:xfrm>
            <a:custGeom>
              <a:avLst/>
              <a:gdLst/>
              <a:ahLst/>
              <a:cxnLst/>
              <a:rect l="l" t="t" r="r" b="b"/>
              <a:pathLst>
                <a:path w="4729" h="5115" extrusionOk="0">
                  <a:moveTo>
                    <a:pt x="2364" y="1543"/>
                  </a:moveTo>
                  <a:lnTo>
                    <a:pt x="2570" y="1568"/>
                  </a:lnTo>
                  <a:lnTo>
                    <a:pt x="2750" y="1620"/>
                  </a:lnTo>
                  <a:lnTo>
                    <a:pt x="2929" y="1723"/>
                  </a:lnTo>
                  <a:lnTo>
                    <a:pt x="3084" y="1851"/>
                  </a:lnTo>
                  <a:lnTo>
                    <a:pt x="3186" y="1979"/>
                  </a:lnTo>
                  <a:lnTo>
                    <a:pt x="3289" y="2159"/>
                  </a:lnTo>
                  <a:lnTo>
                    <a:pt x="3341" y="2339"/>
                  </a:lnTo>
                  <a:lnTo>
                    <a:pt x="3366" y="2545"/>
                  </a:lnTo>
                  <a:lnTo>
                    <a:pt x="3341" y="2750"/>
                  </a:lnTo>
                  <a:lnTo>
                    <a:pt x="3289" y="2956"/>
                  </a:lnTo>
                  <a:lnTo>
                    <a:pt x="3186" y="3110"/>
                  </a:lnTo>
                  <a:lnTo>
                    <a:pt x="3084" y="3264"/>
                  </a:lnTo>
                  <a:lnTo>
                    <a:pt x="2929" y="3393"/>
                  </a:lnTo>
                  <a:lnTo>
                    <a:pt x="2750" y="3470"/>
                  </a:lnTo>
                  <a:lnTo>
                    <a:pt x="2570" y="3547"/>
                  </a:lnTo>
                  <a:lnTo>
                    <a:pt x="2364" y="3573"/>
                  </a:lnTo>
                  <a:lnTo>
                    <a:pt x="2159" y="3547"/>
                  </a:lnTo>
                  <a:lnTo>
                    <a:pt x="1979" y="3470"/>
                  </a:lnTo>
                  <a:lnTo>
                    <a:pt x="1799" y="3393"/>
                  </a:lnTo>
                  <a:lnTo>
                    <a:pt x="1645" y="3264"/>
                  </a:lnTo>
                  <a:lnTo>
                    <a:pt x="1516" y="3110"/>
                  </a:lnTo>
                  <a:lnTo>
                    <a:pt x="1439" y="2956"/>
                  </a:lnTo>
                  <a:lnTo>
                    <a:pt x="1362" y="2750"/>
                  </a:lnTo>
                  <a:lnTo>
                    <a:pt x="1336" y="2545"/>
                  </a:lnTo>
                  <a:lnTo>
                    <a:pt x="1362" y="2339"/>
                  </a:lnTo>
                  <a:lnTo>
                    <a:pt x="1439" y="2159"/>
                  </a:lnTo>
                  <a:lnTo>
                    <a:pt x="1516" y="1979"/>
                  </a:lnTo>
                  <a:lnTo>
                    <a:pt x="1645" y="1851"/>
                  </a:lnTo>
                  <a:lnTo>
                    <a:pt x="1799" y="1723"/>
                  </a:lnTo>
                  <a:lnTo>
                    <a:pt x="1979" y="1620"/>
                  </a:lnTo>
                  <a:lnTo>
                    <a:pt x="2159" y="1568"/>
                  </a:lnTo>
                  <a:lnTo>
                    <a:pt x="2364" y="1543"/>
                  </a:lnTo>
                  <a:close/>
                  <a:moveTo>
                    <a:pt x="2159" y="1"/>
                  </a:moveTo>
                  <a:lnTo>
                    <a:pt x="2056" y="27"/>
                  </a:lnTo>
                  <a:lnTo>
                    <a:pt x="1979" y="52"/>
                  </a:lnTo>
                  <a:lnTo>
                    <a:pt x="1902" y="129"/>
                  </a:lnTo>
                  <a:lnTo>
                    <a:pt x="1876" y="232"/>
                  </a:lnTo>
                  <a:lnTo>
                    <a:pt x="1773" y="643"/>
                  </a:lnTo>
                  <a:lnTo>
                    <a:pt x="1722" y="772"/>
                  </a:lnTo>
                  <a:lnTo>
                    <a:pt x="1645" y="849"/>
                  </a:lnTo>
                  <a:lnTo>
                    <a:pt x="1259" y="1080"/>
                  </a:lnTo>
                  <a:lnTo>
                    <a:pt x="1131" y="1106"/>
                  </a:lnTo>
                  <a:lnTo>
                    <a:pt x="1002" y="1106"/>
                  </a:lnTo>
                  <a:lnTo>
                    <a:pt x="566" y="952"/>
                  </a:lnTo>
                  <a:lnTo>
                    <a:pt x="488" y="952"/>
                  </a:lnTo>
                  <a:lnTo>
                    <a:pt x="386" y="977"/>
                  </a:lnTo>
                  <a:lnTo>
                    <a:pt x="309" y="1029"/>
                  </a:lnTo>
                  <a:lnTo>
                    <a:pt x="257" y="1106"/>
                  </a:lnTo>
                  <a:lnTo>
                    <a:pt x="52" y="1466"/>
                  </a:lnTo>
                  <a:lnTo>
                    <a:pt x="0" y="1543"/>
                  </a:lnTo>
                  <a:lnTo>
                    <a:pt x="0" y="1645"/>
                  </a:lnTo>
                  <a:lnTo>
                    <a:pt x="26" y="1723"/>
                  </a:lnTo>
                  <a:lnTo>
                    <a:pt x="77" y="1800"/>
                  </a:lnTo>
                  <a:lnTo>
                    <a:pt x="411" y="2108"/>
                  </a:lnTo>
                  <a:lnTo>
                    <a:pt x="488" y="2211"/>
                  </a:lnTo>
                  <a:lnTo>
                    <a:pt x="540" y="2339"/>
                  </a:lnTo>
                  <a:lnTo>
                    <a:pt x="540" y="2776"/>
                  </a:lnTo>
                  <a:lnTo>
                    <a:pt x="488" y="2904"/>
                  </a:lnTo>
                  <a:lnTo>
                    <a:pt x="411" y="3007"/>
                  </a:lnTo>
                  <a:lnTo>
                    <a:pt x="77" y="3290"/>
                  </a:lnTo>
                  <a:lnTo>
                    <a:pt x="26" y="3367"/>
                  </a:lnTo>
                  <a:lnTo>
                    <a:pt x="0" y="3470"/>
                  </a:lnTo>
                  <a:lnTo>
                    <a:pt x="0" y="3573"/>
                  </a:lnTo>
                  <a:lnTo>
                    <a:pt x="52" y="3650"/>
                  </a:lnTo>
                  <a:lnTo>
                    <a:pt x="257" y="4009"/>
                  </a:lnTo>
                  <a:lnTo>
                    <a:pt x="309" y="4086"/>
                  </a:lnTo>
                  <a:lnTo>
                    <a:pt x="386" y="4138"/>
                  </a:lnTo>
                  <a:lnTo>
                    <a:pt x="488" y="4163"/>
                  </a:lnTo>
                  <a:lnTo>
                    <a:pt x="566" y="4138"/>
                  </a:lnTo>
                  <a:lnTo>
                    <a:pt x="1002" y="4009"/>
                  </a:lnTo>
                  <a:lnTo>
                    <a:pt x="1131" y="3984"/>
                  </a:lnTo>
                  <a:lnTo>
                    <a:pt x="1259" y="4035"/>
                  </a:lnTo>
                  <a:lnTo>
                    <a:pt x="1645" y="4241"/>
                  </a:lnTo>
                  <a:lnTo>
                    <a:pt x="1722" y="4343"/>
                  </a:lnTo>
                  <a:lnTo>
                    <a:pt x="1773" y="4446"/>
                  </a:lnTo>
                  <a:lnTo>
                    <a:pt x="1876" y="4883"/>
                  </a:lnTo>
                  <a:lnTo>
                    <a:pt x="1902" y="4986"/>
                  </a:lnTo>
                  <a:lnTo>
                    <a:pt x="1979" y="5037"/>
                  </a:lnTo>
                  <a:lnTo>
                    <a:pt x="2056" y="5088"/>
                  </a:lnTo>
                  <a:lnTo>
                    <a:pt x="2159" y="5114"/>
                  </a:lnTo>
                  <a:lnTo>
                    <a:pt x="2570" y="5114"/>
                  </a:lnTo>
                  <a:lnTo>
                    <a:pt x="2672" y="5088"/>
                  </a:lnTo>
                  <a:lnTo>
                    <a:pt x="2750" y="5037"/>
                  </a:lnTo>
                  <a:lnTo>
                    <a:pt x="2801" y="4986"/>
                  </a:lnTo>
                  <a:lnTo>
                    <a:pt x="2852" y="4883"/>
                  </a:lnTo>
                  <a:lnTo>
                    <a:pt x="2929" y="4446"/>
                  </a:lnTo>
                  <a:lnTo>
                    <a:pt x="2981" y="4343"/>
                  </a:lnTo>
                  <a:lnTo>
                    <a:pt x="3084" y="4241"/>
                  </a:lnTo>
                  <a:lnTo>
                    <a:pt x="3469" y="4035"/>
                  </a:lnTo>
                  <a:lnTo>
                    <a:pt x="3597" y="3984"/>
                  </a:lnTo>
                  <a:lnTo>
                    <a:pt x="3726" y="4009"/>
                  </a:lnTo>
                  <a:lnTo>
                    <a:pt x="4137" y="4138"/>
                  </a:lnTo>
                  <a:lnTo>
                    <a:pt x="4240" y="4163"/>
                  </a:lnTo>
                  <a:lnTo>
                    <a:pt x="4343" y="4138"/>
                  </a:lnTo>
                  <a:lnTo>
                    <a:pt x="4420" y="4086"/>
                  </a:lnTo>
                  <a:lnTo>
                    <a:pt x="4471" y="4009"/>
                  </a:lnTo>
                  <a:lnTo>
                    <a:pt x="4677" y="3650"/>
                  </a:lnTo>
                  <a:lnTo>
                    <a:pt x="4702" y="3573"/>
                  </a:lnTo>
                  <a:lnTo>
                    <a:pt x="4728" y="3470"/>
                  </a:lnTo>
                  <a:lnTo>
                    <a:pt x="4677" y="3367"/>
                  </a:lnTo>
                  <a:lnTo>
                    <a:pt x="4625" y="3290"/>
                  </a:lnTo>
                  <a:lnTo>
                    <a:pt x="4291" y="3007"/>
                  </a:lnTo>
                  <a:lnTo>
                    <a:pt x="4214" y="2904"/>
                  </a:lnTo>
                  <a:lnTo>
                    <a:pt x="4188" y="2776"/>
                  </a:lnTo>
                  <a:lnTo>
                    <a:pt x="4188" y="2339"/>
                  </a:lnTo>
                  <a:lnTo>
                    <a:pt x="4214" y="2211"/>
                  </a:lnTo>
                  <a:lnTo>
                    <a:pt x="4291" y="2108"/>
                  </a:lnTo>
                  <a:lnTo>
                    <a:pt x="4625" y="1800"/>
                  </a:lnTo>
                  <a:lnTo>
                    <a:pt x="4677" y="1723"/>
                  </a:lnTo>
                  <a:lnTo>
                    <a:pt x="4728" y="1645"/>
                  </a:lnTo>
                  <a:lnTo>
                    <a:pt x="4702" y="1543"/>
                  </a:lnTo>
                  <a:lnTo>
                    <a:pt x="4677" y="1466"/>
                  </a:lnTo>
                  <a:lnTo>
                    <a:pt x="4471" y="1106"/>
                  </a:lnTo>
                  <a:lnTo>
                    <a:pt x="4420" y="1029"/>
                  </a:lnTo>
                  <a:lnTo>
                    <a:pt x="4343" y="977"/>
                  </a:lnTo>
                  <a:lnTo>
                    <a:pt x="4240" y="952"/>
                  </a:lnTo>
                  <a:lnTo>
                    <a:pt x="4137" y="952"/>
                  </a:lnTo>
                  <a:lnTo>
                    <a:pt x="3726" y="1106"/>
                  </a:lnTo>
                  <a:lnTo>
                    <a:pt x="3597" y="1106"/>
                  </a:lnTo>
                  <a:lnTo>
                    <a:pt x="3469" y="1080"/>
                  </a:lnTo>
                  <a:lnTo>
                    <a:pt x="3084" y="849"/>
                  </a:lnTo>
                  <a:lnTo>
                    <a:pt x="2981" y="772"/>
                  </a:lnTo>
                  <a:lnTo>
                    <a:pt x="2929" y="643"/>
                  </a:lnTo>
                  <a:lnTo>
                    <a:pt x="2852" y="232"/>
                  </a:lnTo>
                  <a:lnTo>
                    <a:pt x="2801" y="129"/>
                  </a:lnTo>
                  <a:lnTo>
                    <a:pt x="2750" y="52"/>
                  </a:lnTo>
                  <a:lnTo>
                    <a:pt x="2672" y="27"/>
                  </a:lnTo>
                  <a:lnTo>
                    <a:pt x="2570"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49" name="Google Shape;149;p20"/>
            <p:cNvSpPr/>
            <p:nvPr/>
          </p:nvSpPr>
          <p:spPr>
            <a:xfrm>
              <a:off x="1430690" y="4659892"/>
              <a:ext cx="66098" cy="64189"/>
            </a:xfrm>
            <a:custGeom>
              <a:avLst/>
              <a:gdLst/>
              <a:ahLst/>
              <a:cxnLst/>
              <a:rect l="l" t="t" r="r" b="b"/>
              <a:pathLst>
                <a:path w="900" h="874" extrusionOk="0">
                  <a:moveTo>
                    <a:pt x="1" y="0"/>
                  </a:moveTo>
                  <a:lnTo>
                    <a:pt x="1" y="874"/>
                  </a:lnTo>
                  <a:lnTo>
                    <a:pt x="900" y="874"/>
                  </a:lnTo>
                  <a:lnTo>
                    <a:pt x="900" y="0"/>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50" name="Google Shape;150;p20"/>
            <p:cNvSpPr/>
            <p:nvPr/>
          </p:nvSpPr>
          <p:spPr>
            <a:xfrm>
              <a:off x="1151388" y="4790032"/>
              <a:ext cx="1104061" cy="66172"/>
            </a:xfrm>
            <a:custGeom>
              <a:avLst/>
              <a:gdLst/>
              <a:ahLst/>
              <a:cxnLst/>
              <a:rect l="l" t="t" r="r" b="b"/>
              <a:pathLst>
                <a:path w="15033" h="901" extrusionOk="0">
                  <a:moveTo>
                    <a:pt x="78" y="1"/>
                  </a:moveTo>
                  <a:lnTo>
                    <a:pt x="52" y="27"/>
                  </a:lnTo>
                  <a:lnTo>
                    <a:pt x="27" y="78"/>
                  </a:lnTo>
                  <a:lnTo>
                    <a:pt x="1" y="129"/>
                  </a:lnTo>
                  <a:lnTo>
                    <a:pt x="1" y="798"/>
                  </a:lnTo>
                  <a:lnTo>
                    <a:pt x="27" y="849"/>
                  </a:lnTo>
                  <a:lnTo>
                    <a:pt x="52" y="875"/>
                  </a:lnTo>
                  <a:lnTo>
                    <a:pt x="78" y="900"/>
                  </a:lnTo>
                  <a:lnTo>
                    <a:pt x="14981" y="900"/>
                  </a:lnTo>
                  <a:lnTo>
                    <a:pt x="15007" y="875"/>
                  </a:lnTo>
                  <a:lnTo>
                    <a:pt x="15032" y="849"/>
                  </a:lnTo>
                  <a:lnTo>
                    <a:pt x="15032" y="798"/>
                  </a:lnTo>
                  <a:lnTo>
                    <a:pt x="15032" y="129"/>
                  </a:lnTo>
                  <a:lnTo>
                    <a:pt x="15032" y="78"/>
                  </a:lnTo>
                  <a:lnTo>
                    <a:pt x="15007" y="27"/>
                  </a:lnTo>
                  <a:lnTo>
                    <a:pt x="14981" y="1"/>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51" name="Google Shape;151;p20"/>
            <p:cNvSpPr/>
            <p:nvPr/>
          </p:nvSpPr>
          <p:spPr>
            <a:xfrm>
              <a:off x="1155207" y="3752216"/>
              <a:ext cx="617137" cy="137778"/>
            </a:xfrm>
            <a:custGeom>
              <a:avLst/>
              <a:gdLst/>
              <a:ahLst/>
              <a:cxnLst/>
              <a:rect l="l" t="t" r="r" b="b"/>
              <a:pathLst>
                <a:path w="8403" h="1876" extrusionOk="0">
                  <a:moveTo>
                    <a:pt x="977" y="0"/>
                  </a:moveTo>
                  <a:lnTo>
                    <a:pt x="822" y="26"/>
                  </a:lnTo>
                  <a:lnTo>
                    <a:pt x="694" y="103"/>
                  </a:lnTo>
                  <a:lnTo>
                    <a:pt x="591" y="206"/>
                  </a:lnTo>
                  <a:lnTo>
                    <a:pt x="514" y="308"/>
                  </a:lnTo>
                  <a:lnTo>
                    <a:pt x="0" y="1876"/>
                  </a:lnTo>
                  <a:lnTo>
                    <a:pt x="8402" y="1876"/>
                  </a:lnTo>
                  <a:lnTo>
                    <a:pt x="7888" y="308"/>
                  </a:lnTo>
                  <a:lnTo>
                    <a:pt x="7811" y="206"/>
                  </a:lnTo>
                  <a:lnTo>
                    <a:pt x="7709" y="103"/>
                  </a:lnTo>
                  <a:lnTo>
                    <a:pt x="7580" y="26"/>
                  </a:lnTo>
                  <a:lnTo>
                    <a:pt x="7426"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52" name="Google Shape;152;p20"/>
            <p:cNvSpPr/>
            <p:nvPr/>
          </p:nvSpPr>
          <p:spPr>
            <a:xfrm>
              <a:off x="1151388" y="3859736"/>
              <a:ext cx="622866" cy="266156"/>
            </a:xfrm>
            <a:custGeom>
              <a:avLst/>
              <a:gdLst/>
              <a:ahLst/>
              <a:cxnLst/>
              <a:rect l="l" t="t" r="r" b="b"/>
              <a:pathLst>
                <a:path w="8481" h="3624" extrusionOk="0">
                  <a:moveTo>
                    <a:pt x="540" y="1"/>
                  </a:moveTo>
                  <a:lnTo>
                    <a:pt x="412" y="52"/>
                  </a:lnTo>
                  <a:lnTo>
                    <a:pt x="309" y="103"/>
                  </a:lnTo>
                  <a:lnTo>
                    <a:pt x="206" y="180"/>
                  </a:lnTo>
                  <a:lnTo>
                    <a:pt x="129" y="283"/>
                  </a:lnTo>
                  <a:lnTo>
                    <a:pt x="52" y="412"/>
                  </a:lnTo>
                  <a:lnTo>
                    <a:pt x="27" y="540"/>
                  </a:lnTo>
                  <a:lnTo>
                    <a:pt x="1" y="669"/>
                  </a:lnTo>
                  <a:lnTo>
                    <a:pt x="1" y="2955"/>
                  </a:lnTo>
                  <a:lnTo>
                    <a:pt x="27" y="3084"/>
                  </a:lnTo>
                  <a:lnTo>
                    <a:pt x="52" y="3212"/>
                  </a:lnTo>
                  <a:lnTo>
                    <a:pt x="129" y="3341"/>
                  </a:lnTo>
                  <a:lnTo>
                    <a:pt x="206" y="3444"/>
                  </a:lnTo>
                  <a:lnTo>
                    <a:pt x="309" y="3521"/>
                  </a:lnTo>
                  <a:lnTo>
                    <a:pt x="412" y="3572"/>
                  </a:lnTo>
                  <a:lnTo>
                    <a:pt x="540" y="3624"/>
                  </a:lnTo>
                  <a:lnTo>
                    <a:pt x="7940" y="3624"/>
                  </a:lnTo>
                  <a:lnTo>
                    <a:pt x="8069" y="3572"/>
                  </a:lnTo>
                  <a:lnTo>
                    <a:pt x="8197" y="3521"/>
                  </a:lnTo>
                  <a:lnTo>
                    <a:pt x="8275" y="3444"/>
                  </a:lnTo>
                  <a:lnTo>
                    <a:pt x="8377" y="3341"/>
                  </a:lnTo>
                  <a:lnTo>
                    <a:pt x="8429" y="3212"/>
                  </a:lnTo>
                  <a:lnTo>
                    <a:pt x="8454" y="3084"/>
                  </a:lnTo>
                  <a:lnTo>
                    <a:pt x="8480" y="2955"/>
                  </a:lnTo>
                  <a:lnTo>
                    <a:pt x="8480" y="669"/>
                  </a:lnTo>
                  <a:lnTo>
                    <a:pt x="8454" y="540"/>
                  </a:lnTo>
                  <a:lnTo>
                    <a:pt x="8429" y="412"/>
                  </a:lnTo>
                  <a:lnTo>
                    <a:pt x="8377" y="283"/>
                  </a:lnTo>
                  <a:lnTo>
                    <a:pt x="8275" y="180"/>
                  </a:lnTo>
                  <a:lnTo>
                    <a:pt x="8197" y="103"/>
                  </a:lnTo>
                  <a:lnTo>
                    <a:pt x="8069" y="52"/>
                  </a:lnTo>
                  <a:lnTo>
                    <a:pt x="7940"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53" name="Google Shape;153;p20"/>
            <p:cNvSpPr/>
            <p:nvPr/>
          </p:nvSpPr>
          <p:spPr>
            <a:xfrm>
              <a:off x="1219322" y="3925761"/>
              <a:ext cx="488833" cy="134106"/>
            </a:xfrm>
            <a:custGeom>
              <a:avLst/>
              <a:gdLst/>
              <a:ahLst/>
              <a:cxnLst/>
              <a:rect l="l" t="t" r="r" b="b"/>
              <a:pathLst>
                <a:path w="6656" h="1826" extrusionOk="0">
                  <a:moveTo>
                    <a:pt x="104" y="1"/>
                  </a:moveTo>
                  <a:lnTo>
                    <a:pt x="78" y="27"/>
                  </a:lnTo>
                  <a:lnTo>
                    <a:pt x="27" y="52"/>
                  </a:lnTo>
                  <a:lnTo>
                    <a:pt x="1" y="78"/>
                  </a:lnTo>
                  <a:lnTo>
                    <a:pt x="1" y="129"/>
                  </a:lnTo>
                  <a:lnTo>
                    <a:pt x="1" y="1697"/>
                  </a:lnTo>
                  <a:lnTo>
                    <a:pt x="1" y="1748"/>
                  </a:lnTo>
                  <a:lnTo>
                    <a:pt x="27" y="1774"/>
                  </a:lnTo>
                  <a:lnTo>
                    <a:pt x="78" y="1800"/>
                  </a:lnTo>
                  <a:lnTo>
                    <a:pt x="104" y="1825"/>
                  </a:lnTo>
                  <a:lnTo>
                    <a:pt x="6527" y="1825"/>
                  </a:lnTo>
                  <a:lnTo>
                    <a:pt x="6579" y="1800"/>
                  </a:lnTo>
                  <a:lnTo>
                    <a:pt x="6604" y="1774"/>
                  </a:lnTo>
                  <a:lnTo>
                    <a:pt x="6630" y="1748"/>
                  </a:lnTo>
                  <a:lnTo>
                    <a:pt x="6656" y="1697"/>
                  </a:lnTo>
                  <a:lnTo>
                    <a:pt x="6656" y="129"/>
                  </a:lnTo>
                  <a:lnTo>
                    <a:pt x="6630" y="78"/>
                  </a:lnTo>
                  <a:lnTo>
                    <a:pt x="6604"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4" name="Google Shape;154;p20"/>
            <p:cNvSpPr/>
            <p:nvPr/>
          </p:nvSpPr>
          <p:spPr>
            <a:xfrm>
              <a:off x="1287256" y="3925761"/>
              <a:ext cx="68008" cy="71827"/>
            </a:xfrm>
            <a:custGeom>
              <a:avLst/>
              <a:gdLst/>
              <a:ahLst/>
              <a:cxnLst/>
              <a:rect l="l" t="t" r="r" b="b"/>
              <a:pathLst>
                <a:path w="926" h="978" extrusionOk="0">
                  <a:moveTo>
                    <a:pt x="1" y="1"/>
                  </a:moveTo>
                  <a:lnTo>
                    <a:pt x="1" y="515"/>
                  </a:lnTo>
                  <a:lnTo>
                    <a:pt x="27" y="618"/>
                  </a:lnTo>
                  <a:lnTo>
                    <a:pt x="52" y="695"/>
                  </a:lnTo>
                  <a:lnTo>
                    <a:pt x="78" y="772"/>
                  </a:lnTo>
                  <a:lnTo>
                    <a:pt x="129" y="849"/>
                  </a:lnTo>
                  <a:lnTo>
                    <a:pt x="206" y="900"/>
                  </a:lnTo>
                  <a:lnTo>
                    <a:pt x="284" y="926"/>
                  </a:lnTo>
                  <a:lnTo>
                    <a:pt x="361" y="977"/>
                  </a:lnTo>
                  <a:lnTo>
                    <a:pt x="540" y="977"/>
                  </a:lnTo>
                  <a:lnTo>
                    <a:pt x="643" y="926"/>
                  </a:lnTo>
                  <a:lnTo>
                    <a:pt x="720" y="900"/>
                  </a:lnTo>
                  <a:lnTo>
                    <a:pt x="772" y="849"/>
                  </a:lnTo>
                  <a:lnTo>
                    <a:pt x="849" y="772"/>
                  </a:lnTo>
                  <a:lnTo>
                    <a:pt x="874" y="695"/>
                  </a:lnTo>
                  <a:lnTo>
                    <a:pt x="900" y="618"/>
                  </a:lnTo>
                  <a:lnTo>
                    <a:pt x="926" y="515"/>
                  </a:lnTo>
                  <a:lnTo>
                    <a:pt x="926"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5" name="Google Shape;155;p20"/>
            <p:cNvSpPr/>
            <p:nvPr/>
          </p:nvSpPr>
          <p:spPr>
            <a:xfrm>
              <a:off x="1398595" y="3925761"/>
              <a:ext cx="66172" cy="71827"/>
            </a:xfrm>
            <a:custGeom>
              <a:avLst/>
              <a:gdLst/>
              <a:ahLst/>
              <a:cxnLst/>
              <a:rect l="l" t="t" r="r" b="b"/>
              <a:pathLst>
                <a:path w="901" h="978" extrusionOk="0">
                  <a:moveTo>
                    <a:pt x="1" y="1"/>
                  </a:moveTo>
                  <a:lnTo>
                    <a:pt x="1" y="515"/>
                  </a:lnTo>
                  <a:lnTo>
                    <a:pt x="1" y="618"/>
                  </a:lnTo>
                  <a:lnTo>
                    <a:pt x="27" y="695"/>
                  </a:lnTo>
                  <a:lnTo>
                    <a:pt x="78" y="772"/>
                  </a:lnTo>
                  <a:lnTo>
                    <a:pt x="129" y="849"/>
                  </a:lnTo>
                  <a:lnTo>
                    <a:pt x="206" y="900"/>
                  </a:lnTo>
                  <a:lnTo>
                    <a:pt x="283" y="926"/>
                  </a:lnTo>
                  <a:lnTo>
                    <a:pt x="361" y="977"/>
                  </a:lnTo>
                  <a:lnTo>
                    <a:pt x="540" y="977"/>
                  </a:lnTo>
                  <a:lnTo>
                    <a:pt x="643" y="926"/>
                  </a:lnTo>
                  <a:lnTo>
                    <a:pt x="720" y="900"/>
                  </a:lnTo>
                  <a:lnTo>
                    <a:pt x="772" y="849"/>
                  </a:lnTo>
                  <a:lnTo>
                    <a:pt x="823" y="772"/>
                  </a:lnTo>
                  <a:lnTo>
                    <a:pt x="874" y="695"/>
                  </a:lnTo>
                  <a:lnTo>
                    <a:pt x="900" y="618"/>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6" name="Google Shape;156;p20"/>
            <p:cNvSpPr/>
            <p:nvPr/>
          </p:nvSpPr>
          <p:spPr>
            <a:xfrm>
              <a:off x="1219322" y="4191843"/>
              <a:ext cx="488833" cy="134106"/>
            </a:xfrm>
            <a:custGeom>
              <a:avLst/>
              <a:gdLst/>
              <a:ahLst/>
              <a:cxnLst/>
              <a:rect l="l" t="t" r="r" b="b"/>
              <a:pathLst>
                <a:path w="6656" h="1826" extrusionOk="0">
                  <a:moveTo>
                    <a:pt x="104" y="1"/>
                  </a:moveTo>
                  <a:lnTo>
                    <a:pt x="78" y="27"/>
                  </a:lnTo>
                  <a:lnTo>
                    <a:pt x="27" y="52"/>
                  </a:lnTo>
                  <a:lnTo>
                    <a:pt x="1" y="78"/>
                  </a:lnTo>
                  <a:lnTo>
                    <a:pt x="1" y="129"/>
                  </a:lnTo>
                  <a:lnTo>
                    <a:pt x="1" y="1697"/>
                  </a:lnTo>
                  <a:lnTo>
                    <a:pt x="1" y="1748"/>
                  </a:lnTo>
                  <a:lnTo>
                    <a:pt x="27" y="1799"/>
                  </a:lnTo>
                  <a:lnTo>
                    <a:pt x="78" y="1825"/>
                  </a:lnTo>
                  <a:lnTo>
                    <a:pt x="6579" y="1825"/>
                  </a:lnTo>
                  <a:lnTo>
                    <a:pt x="6604" y="1799"/>
                  </a:lnTo>
                  <a:lnTo>
                    <a:pt x="6630" y="1748"/>
                  </a:lnTo>
                  <a:lnTo>
                    <a:pt x="6656" y="1697"/>
                  </a:lnTo>
                  <a:lnTo>
                    <a:pt x="6656" y="129"/>
                  </a:lnTo>
                  <a:lnTo>
                    <a:pt x="6630" y="78"/>
                  </a:lnTo>
                  <a:lnTo>
                    <a:pt x="6604" y="52"/>
                  </a:lnTo>
                  <a:lnTo>
                    <a:pt x="6579" y="27"/>
                  </a:lnTo>
                  <a:lnTo>
                    <a:pt x="652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7" name="Google Shape;157;p20"/>
            <p:cNvSpPr/>
            <p:nvPr/>
          </p:nvSpPr>
          <p:spPr>
            <a:xfrm>
              <a:off x="1287256" y="4191843"/>
              <a:ext cx="68008" cy="71827"/>
            </a:xfrm>
            <a:custGeom>
              <a:avLst/>
              <a:gdLst/>
              <a:ahLst/>
              <a:cxnLst/>
              <a:rect l="l" t="t" r="r" b="b"/>
              <a:pathLst>
                <a:path w="926" h="978" extrusionOk="0">
                  <a:moveTo>
                    <a:pt x="1" y="1"/>
                  </a:moveTo>
                  <a:lnTo>
                    <a:pt x="1" y="515"/>
                  </a:lnTo>
                  <a:lnTo>
                    <a:pt x="27" y="617"/>
                  </a:lnTo>
                  <a:lnTo>
                    <a:pt x="52" y="695"/>
                  </a:lnTo>
                  <a:lnTo>
                    <a:pt x="78" y="772"/>
                  </a:lnTo>
                  <a:lnTo>
                    <a:pt x="129" y="849"/>
                  </a:lnTo>
                  <a:lnTo>
                    <a:pt x="206" y="900"/>
                  </a:lnTo>
                  <a:lnTo>
                    <a:pt x="284" y="952"/>
                  </a:lnTo>
                  <a:lnTo>
                    <a:pt x="361" y="977"/>
                  </a:lnTo>
                  <a:lnTo>
                    <a:pt x="540" y="977"/>
                  </a:lnTo>
                  <a:lnTo>
                    <a:pt x="643" y="952"/>
                  </a:lnTo>
                  <a:lnTo>
                    <a:pt x="720" y="900"/>
                  </a:lnTo>
                  <a:lnTo>
                    <a:pt x="772" y="849"/>
                  </a:lnTo>
                  <a:lnTo>
                    <a:pt x="849" y="772"/>
                  </a:lnTo>
                  <a:lnTo>
                    <a:pt x="874" y="695"/>
                  </a:lnTo>
                  <a:lnTo>
                    <a:pt x="900" y="617"/>
                  </a:lnTo>
                  <a:lnTo>
                    <a:pt x="926" y="515"/>
                  </a:lnTo>
                  <a:lnTo>
                    <a:pt x="926"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8" name="Google Shape;158;p20"/>
            <p:cNvSpPr/>
            <p:nvPr/>
          </p:nvSpPr>
          <p:spPr>
            <a:xfrm>
              <a:off x="1398595" y="4191843"/>
              <a:ext cx="66172" cy="71827"/>
            </a:xfrm>
            <a:custGeom>
              <a:avLst/>
              <a:gdLst/>
              <a:ahLst/>
              <a:cxnLst/>
              <a:rect l="l" t="t" r="r" b="b"/>
              <a:pathLst>
                <a:path w="901" h="978" extrusionOk="0">
                  <a:moveTo>
                    <a:pt x="1" y="1"/>
                  </a:moveTo>
                  <a:lnTo>
                    <a:pt x="1" y="515"/>
                  </a:lnTo>
                  <a:lnTo>
                    <a:pt x="1" y="617"/>
                  </a:lnTo>
                  <a:lnTo>
                    <a:pt x="27" y="695"/>
                  </a:lnTo>
                  <a:lnTo>
                    <a:pt x="78" y="772"/>
                  </a:lnTo>
                  <a:lnTo>
                    <a:pt x="129" y="849"/>
                  </a:lnTo>
                  <a:lnTo>
                    <a:pt x="206" y="900"/>
                  </a:lnTo>
                  <a:lnTo>
                    <a:pt x="283" y="952"/>
                  </a:lnTo>
                  <a:lnTo>
                    <a:pt x="361" y="977"/>
                  </a:lnTo>
                  <a:lnTo>
                    <a:pt x="540" y="977"/>
                  </a:lnTo>
                  <a:lnTo>
                    <a:pt x="643" y="952"/>
                  </a:lnTo>
                  <a:lnTo>
                    <a:pt x="720" y="900"/>
                  </a:lnTo>
                  <a:lnTo>
                    <a:pt x="772" y="849"/>
                  </a:lnTo>
                  <a:lnTo>
                    <a:pt x="823" y="772"/>
                  </a:lnTo>
                  <a:lnTo>
                    <a:pt x="874" y="695"/>
                  </a:lnTo>
                  <a:lnTo>
                    <a:pt x="900" y="617"/>
                  </a:lnTo>
                  <a:lnTo>
                    <a:pt x="900" y="515"/>
                  </a:lnTo>
                  <a:lnTo>
                    <a:pt x="900"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59" name="Google Shape;159;p20"/>
            <p:cNvSpPr/>
            <p:nvPr/>
          </p:nvSpPr>
          <p:spPr>
            <a:xfrm>
              <a:off x="1151388" y="4391900"/>
              <a:ext cx="622866" cy="268065"/>
            </a:xfrm>
            <a:custGeom>
              <a:avLst/>
              <a:gdLst/>
              <a:ahLst/>
              <a:cxnLst/>
              <a:rect l="l" t="t" r="r" b="b"/>
              <a:pathLst>
                <a:path w="8481" h="3650" extrusionOk="0">
                  <a:moveTo>
                    <a:pt x="669" y="0"/>
                  </a:moveTo>
                  <a:lnTo>
                    <a:pt x="540" y="26"/>
                  </a:lnTo>
                  <a:lnTo>
                    <a:pt x="412" y="52"/>
                  </a:lnTo>
                  <a:lnTo>
                    <a:pt x="309" y="129"/>
                  </a:lnTo>
                  <a:lnTo>
                    <a:pt x="206" y="206"/>
                  </a:lnTo>
                  <a:lnTo>
                    <a:pt x="129" y="309"/>
                  </a:lnTo>
                  <a:lnTo>
                    <a:pt x="52" y="412"/>
                  </a:lnTo>
                  <a:lnTo>
                    <a:pt x="27" y="540"/>
                  </a:lnTo>
                  <a:lnTo>
                    <a:pt x="1" y="668"/>
                  </a:lnTo>
                  <a:lnTo>
                    <a:pt x="1" y="2981"/>
                  </a:lnTo>
                  <a:lnTo>
                    <a:pt x="27" y="3109"/>
                  </a:lnTo>
                  <a:lnTo>
                    <a:pt x="52" y="3238"/>
                  </a:lnTo>
                  <a:lnTo>
                    <a:pt x="129" y="3341"/>
                  </a:lnTo>
                  <a:lnTo>
                    <a:pt x="206" y="3443"/>
                  </a:lnTo>
                  <a:lnTo>
                    <a:pt x="309" y="3521"/>
                  </a:lnTo>
                  <a:lnTo>
                    <a:pt x="412" y="3598"/>
                  </a:lnTo>
                  <a:lnTo>
                    <a:pt x="540" y="3623"/>
                  </a:lnTo>
                  <a:lnTo>
                    <a:pt x="669" y="3649"/>
                  </a:lnTo>
                  <a:lnTo>
                    <a:pt x="7812" y="3649"/>
                  </a:lnTo>
                  <a:lnTo>
                    <a:pt x="7940" y="3623"/>
                  </a:lnTo>
                  <a:lnTo>
                    <a:pt x="8069" y="3598"/>
                  </a:lnTo>
                  <a:lnTo>
                    <a:pt x="8197" y="3521"/>
                  </a:lnTo>
                  <a:lnTo>
                    <a:pt x="8275" y="3443"/>
                  </a:lnTo>
                  <a:lnTo>
                    <a:pt x="8377" y="3341"/>
                  </a:lnTo>
                  <a:lnTo>
                    <a:pt x="8429" y="3238"/>
                  </a:lnTo>
                  <a:lnTo>
                    <a:pt x="8454" y="3109"/>
                  </a:lnTo>
                  <a:lnTo>
                    <a:pt x="8480" y="2981"/>
                  </a:lnTo>
                  <a:lnTo>
                    <a:pt x="8480" y="668"/>
                  </a:lnTo>
                  <a:lnTo>
                    <a:pt x="8454" y="540"/>
                  </a:lnTo>
                  <a:lnTo>
                    <a:pt x="8429" y="412"/>
                  </a:lnTo>
                  <a:lnTo>
                    <a:pt x="8377" y="309"/>
                  </a:lnTo>
                  <a:lnTo>
                    <a:pt x="8275" y="206"/>
                  </a:lnTo>
                  <a:lnTo>
                    <a:pt x="8197" y="129"/>
                  </a:lnTo>
                  <a:lnTo>
                    <a:pt x="8069" y="52"/>
                  </a:lnTo>
                  <a:lnTo>
                    <a:pt x="7940" y="26"/>
                  </a:lnTo>
                  <a:lnTo>
                    <a:pt x="7812" y="0"/>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60" name="Google Shape;160;p20"/>
            <p:cNvSpPr/>
            <p:nvPr/>
          </p:nvSpPr>
          <p:spPr>
            <a:xfrm>
              <a:off x="1219322" y="4459835"/>
              <a:ext cx="488833" cy="132196"/>
            </a:xfrm>
            <a:custGeom>
              <a:avLst/>
              <a:gdLst/>
              <a:ahLst/>
              <a:cxnLst/>
              <a:rect l="l" t="t" r="r" b="b"/>
              <a:pathLst>
                <a:path w="6656" h="1800" extrusionOk="0">
                  <a:moveTo>
                    <a:pt x="78" y="0"/>
                  </a:moveTo>
                  <a:lnTo>
                    <a:pt x="27" y="26"/>
                  </a:lnTo>
                  <a:lnTo>
                    <a:pt x="1" y="78"/>
                  </a:lnTo>
                  <a:lnTo>
                    <a:pt x="1" y="103"/>
                  </a:lnTo>
                  <a:lnTo>
                    <a:pt x="1" y="1696"/>
                  </a:lnTo>
                  <a:lnTo>
                    <a:pt x="1" y="1722"/>
                  </a:lnTo>
                  <a:lnTo>
                    <a:pt x="27" y="1773"/>
                  </a:lnTo>
                  <a:lnTo>
                    <a:pt x="78" y="1799"/>
                  </a:lnTo>
                  <a:lnTo>
                    <a:pt x="6579" y="1799"/>
                  </a:lnTo>
                  <a:lnTo>
                    <a:pt x="6604" y="1773"/>
                  </a:lnTo>
                  <a:lnTo>
                    <a:pt x="6630" y="1722"/>
                  </a:lnTo>
                  <a:lnTo>
                    <a:pt x="6656" y="1696"/>
                  </a:lnTo>
                  <a:lnTo>
                    <a:pt x="6656" y="103"/>
                  </a:lnTo>
                  <a:lnTo>
                    <a:pt x="6630" y="78"/>
                  </a:lnTo>
                  <a:lnTo>
                    <a:pt x="6604" y="26"/>
                  </a:lnTo>
                  <a:lnTo>
                    <a:pt x="6579"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1" name="Google Shape;161;p20"/>
            <p:cNvSpPr/>
            <p:nvPr/>
          </p:nvSpPr>
          <p:spPr>
            <a:xfrm>
              <a:off x="1287256" y="4459835"/>
              <a:ext cx="68008" cy="69917"/>
            </a:xfrm>
            <a:custGeom>
              <a:avLst/>
              <a:gdLst/>
              <a:ahLst/>
              <a:cxnLst/>
              <a:rect l="l" t="t" r="r" b="b"/>
              <a:pathLst>
                <a:path w="926" h="952" extrusionOk="0">
                  <a:moveTo>
                    <a:pt x="1" y="0"/>
                  </a:moveTo>
                  <a:lnTo>
                    <a:pt x="1" y="514"/>
                  </a:lnTo>
                  <a:lnTo>
                    <a:pt x="27" y="591"/>
                  </a:lnTo>
                  <a:lnTo>
                    <a:pt x="52" y="694"/>
                  </a:lnTo>
                  <a:lnTo>
                    <a:pt x="78" y="771"/>
                  </a:lnTo>
                  <a:lnTo>
                    <a:pt x="129" y="823"/>
                  </a:lnTo>
                  <a:lnTo>
                    <a:pt x="206" y="874"/>
                  </a:lnTo>
                  <a:lnTo>
                    <a:pt x="284" y="925"/>
                  </a:lnTo>
                  <a:lnTo>
                    <a:pt x="361" y="951"/>
                  </a:lnTo>
                  <a:lnTo>
                    <a:pt x="540" y="951"/>
                  </a:lnTo>
                  <a:lnTo>
                    <a:pt x="643" y="925"/>
                  </a:lnTo>
                  <a:lnTo>
                    <a:pt x="720" y="874"/>
                  </a:lnTo>
                  <a:lnTo>
                    <a:pt x="772" y="823"/>
                  </a:lnTo>
                  <a:lnTo>
                    <a:pt x="849" y="771"/>
                  </a:lnTo>
                  <a:lnTo>
                    <a:pt x="874" y="694"/>
                  </a:lnTo>
                  <a:lnTo>
                    <a:pt x="900" y="591"/>
                  </a:lnTo>
                  <a:lnTo>
                    <a:pt x="926" y="514"/>
                  </a:lnTo>
                  <a:lnTo>
                    <a:pt x="926"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2" name="Google Shape;162;p20"/>
            <p:cNvSpPr/>
            <p:nvPr/>
          </p:nvSpPr>
          <p:spPr>
            <a:xfrm>
              <a:off x="1398595" y="4459835"/>
              <a:ext cx="66172" cy="69917"/>
            </a:xfrm>
            <a:custGeom>
              <a:avLst/>
              <a:gdLst/>
              <a:ahLst/>
              <a:cxnLst/>
              <a:rect l="l" t="t" r="r" b="b"/>
              <a:pathLst>
                <a:path w="901" h="952" extrusionOk="0">
                  <a:moveTo>
                    <a:pt x="1" y="0"/>
                  </a:moveTo>
                  <a:lnTo>
                    <a:pt x="1" y="514"/>
                  </a:lnTo>
                  <a:lnTo>
                    <a:pt x="1" y="591"/>
                  </a:lnTo>
                  <a:lnTo>
                    <a:pt x="27" y="694"/>
                  </a:lnTo>
                  <a:lnTo>
                    <a:pt x="78" y="771"/>
                  </a:lnTo>
                  <a:lnTo>
                    <a:pt x="129" y="823"/>
                  </a:lnTo>
                  <a:lnTo>
                    <a:pt x="206" y="874"/>
                  </a:lnTo>
                  <a:lnTo>
                    <a:pt x="283" y="925"/>
                  </a:lnTo>
                  <a:lnTo>
                    <a:pt x="361" y="951"/>
                  </a:lnTo>
                  <a:lnTo>
                    <a:pt x="540" y="951"/>
                  </a:lnTo>
                  <a:lnTo>
                    <a:pt x="643" y="925"/>
                  </a:lnTo>
                  <a:lnTo>
                    <a:pt x="720" y="874"/>
                  </a:lnTo>
                  <a:lnTo>
                    <a:pt x="772" y="823"/>
                  </a:lnTo>
                  <a:lnTo>
                    <a:pt x="823" y="771"/>
                  </a:lnTo>
                  <a:lnTo>
                    <a:pt x="874" y="694"/>
                  </a:lnTo>
                  <a:lnTo>
                    <a:pt x="900" y="591"/>
                  </a:lnTo>
                  <a:lnTo>
                    <a:pt x="900" y="514"/>
                  </a:lnTo>
                  <a:lnTo>
                    <a:pt x="900"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3" name="Google Shape;163;p20"/>
            <p:cNvSpPr/>
            <p:nvPr/>
          </p:nvSpPr>
          <p:spPr>
            <a:xfrm>
              <a:off x="1362755" y="4724007"/>
              <a:ext cx="200131" cy="132196"/>
            </a:xfrm>
            <a:custGeom>
              <a:avLst/>
              <a:gdLst/>
              <a:ahLst/>
              <a:cxnLst/>
              <a:rect l="l" t="t" r="r" b="b"/>
              <a:pathLst>
                <a:path w="2725" h="1800" extrusionOk="0">
                  <a:moveTo>
                    <a:pt x="926" y="1"/>
                  </a:moveTo>
                  <a:lnTo>
                    <a:pt x="926" y="900"/>
                  </a:lnTo>
                  <a:lnTo>
                    <a:pt x="1" y="900"/>
                  </a:lnTo>
                  <a:lnTo>
                    <a:pt x="1" y="1799"/>
                  </a:lnTo>
                  <a:lnTo>
                    <a:pt x="2724" y="1799"/>
                  </a:lnTo>
                  <a:lnTo>
                    <a:pt x="2724" y="900"/>
                  </a:lnTo>
                  <a:lnTo>
                    <a:pt x="1825" y="900"/>
                  </a:lnTo>
                  <a:lnTo>
                    <a:pt x="182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4" name="Google Shape;164;p20"/>
            <p:cNvSpPr/>
            <p:nvPr/>
          </p:nvSpPr>
          <p:spPr>
            <a:xfrm>
              <a:off x="1864735" y="4486274"/>
              <a:ext cx="326525" cy="328361"/>
            </a:xfrm>
            <a:custGeom>
              <a:avLst/>
              <a:gdLst/>
              <a:ahLst/>
              <a:cxnLst/>
              <a:rect l="l" t="t" r="r" b="b"/>
              <a:pathLst>
                <a:path w="4446" h="4471" extrusionOk="0">
                  <a:moveTo>
                    <a:pt x="1105" y="0"/>
                  </a:moveTo>
                  <a:lnTo>
                    <a:pt x="0" y="1105"/>
                  </a:lnTo>
                  <a:lnTo>
                    <a:pt x="720" y="1850"/>
                  </a:lnTo>
                  <a:lnTo>
                    <a:pt x="900" y="2056"/>
                  </a:lnTo>
                  <a:lnTo>
                    <a:pt x="1054" y="2287"/>
                  </a:lnTo>
                  <a:lnTo>
                    <a:pt x="1182" y="2518"/>
                  </a:lnTo>
                  <a:lnTo>
                    <a:pt x="1362" y="2775"/>
                  </a:lnTo>
                  <a:lnTo>
                    <a:pt x="1542" y="2981"/>
                  </a:lnTo>
                  <a:lnTo>
                    <a:pt x="2853" y="4291"/>
                  </a:lnTo>
                  <a:lnTo>
                    <a:pt x="2955" y="4368"/>
                  </a:lnTo>
                  <a:lnTo>
                    <a:pt x="3058" y="4420"/>
                  </a:lnTo>
                  <a:lnTo>
                    <a:pt x="3161" y="4445"/>
                  </a:lnTo>
                  <a:lnTo>
                    <a:pt x="3264" y="4471"/>
                  </a:lnTo>
                  <a:lnTo>
                    <a:pt x="3392" y="4445"/>
                  </a:lnTo>
                  <a:lnTo>
                    <a:pt x="3495" y="4420"/>
                  </a:lnTo>
                  <a:lnTo>
                    <a:pt x="3598" y="4368"/>
                  </a:lnTo>
                  <a:lnTo>
                    <a:pt x="3700" y="4291"/>
                  </a:lnTo>
                  <a:lnTo>
                    <a:pt x="4291" y="3700"/>
                  </a:lnTo>
                  <a:lnTo>
                    <a:pt x="4369" y="3623"/>
                  </a:lnTo>
                  <a:lnTo>
                    <a:pt x="4420" y="3495"/>
                  </a:lnTo>
                  <a:lnTo>
                    <a:pt x="4446" y="3392"/>
                  </a:lnTo>
                  <a:lnTo>
                    <a:pt x="4446" y="3289"/>
                  </a:lnTo>
                  <a:lnTo>
                    <a:pt x="4446" y="3161"/>
                  </a:lnTo>
                  <a:lnTo>
                    <a:pt x="4420" y="3058"/>
                  </a:lnTo>
                  <a:lnTo>
                    <a:pt x="4369" y="2955"/>
                  </a:lnTo>
                  <a:lnTo>
                    <a:pt x="4291" y="2852"/>
                  </a:lnTo>
                  <a:lnTo>
                    <a:pt x="2955" y="1542"/>
                  </a:lnTo>
                  <a:lnTo>
                    <a:pt x="2750" y="1362"/>
                  </a:lnTo>
                  <a:lnTo>
                    <a:pt x="2518" y="1208"/>
                  </a:lnTo>
                  <a:lnTo>
                    <a:pt x="2287" y="1079"/>
                  </a:lnTo>
                  <a:lnTo>
                    <a:pt x="2030" y="925"/>
                  </a:lnTo>
                  <a:lnTo>
                    <a:pt x="1825" y="720"/>
                  </a:lnTo>
                  <a:lnTo>
                    <a:pt x="1105"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65" name="Google Shape;165;p20"/>
            <p:cNvSpPr/>
            <p:nvPr/>
          </p:nvSpPr>
          <p:spPr>
            <a:xfrm>
              <a:off x="1613782" y="4237157"/>
              <a:ext cx="292521" cy="290685"/>
            </a:xfrm>
            <a:custGeom>
              <a:avLst/>
              <a:gdLst/>
              <a:ahLst/>
              <a:cxnLst/>
              <a:rect l="l" t="t" r="r" b="b"/>
              <a:pathLst>
                <a:path w="3983" h="3958" extrusionOk="0">
                  <a:moveTo>
                    <a:pt x="129" y="0"/>
                  </a:moveTo>
                  <a:lnTo>
                    <a:pt x="77" y="52"/>
                  </a:lnTo>
                  <a:lnTo>
                    <a:pt x="26" y="129"/>
                  </a:lnTo>
                  <a:lnTo>
                    <a:pt x="0" y="206"/>
                  </a:lnTo>
                  <a:lnTo>
                    <a:pt x="26" y="283"/>
                  </a:lnTo>
                  <a:lnTo>
                    <a:pt x="77" y="360"/>
                  </a:lnTo>
                  <a:lnTo>
                    <a:pt x="3597" y="3880"/>
                  </a:lnTo>
                  <a:lnTo>
                    <a:pt x="3674" y="3932"/>
                  </a:lnTo>
                  <a:lnTo>
                    <a:pt x="3751" y="3957"/>
                  </a:lnTo>
                  <a:lnTo>
                    <a:pt x="3829" y="3932"/>
                  </a:lnTo>
                  <a:lnTo>
                    <a:pt x="3906" y="3880"/>
                  </a:lnTo>
                  <a:lnTo>
                    <a:pt x="3957" y="3829"/>
                  </a:lnTo>
                  <a:lnTo>
                    <a:pt x="3983" y="3726"/>
                  </a:lnTo>
                  <a:lnTo>
                    <a:pt x="3957" y="3649"/>
                  </a:lnTo>
                  <a:lnTo>
                    <a:pt x="3906" y="3572"/>
                  </a:lnTo>
                  <a:lnTo>
                    <a:pt x="385" y="52"/>
                  </a:lnTo>
                  <a:lnTo>
                    <a:pt x="308" y="0"/>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66" name="Google Shape;166;p20"/>
            <p:cNvSpPr/>
            <p:nvPr/>
          </p:nvSpPr>
          <p:spPr>
            <a:xfrm>
              <a:off x="1821330" y="4442870"/>
              <a:ext cx="135942" cy="135942"/>
            </a:xfrm>
            <a:custGeom>
              <a:avLst/>
              <a:gdLst/>
              <a:ahLst/>
              <a:cxnLst/>
              <a:rect l="l" t="t" r="r" b="b"/>
              <a:pathLst>
                <a:path w="1851" h="1851" extrusionOk="0">
                  <a:moveTo>
                    <a:pt x="1388" y="0"/>
                  </a:moveTo>
                  <a:lnTo>
                    <a:pt x="1311" y="26"/>
                  </a:lnTo>
                  <a:lnTo>
                    <a:pt x="1234" y="52"/>
                  </a:lnTo>
                  <a:lnTo>
                    <a:pt x="1157" y="77"/>
                  </a:lnTo>
                  <a:lnTo>
                    <a:pt x="1080" y="154"/>
                  </a:lnTo>
                  <a:lnTo>
                    <a:pt x="129" y="1079"/>
                  </a:lnTo>
                  <a:lnTo>
                    <a:pt x="78" y="1156"/>
                  </a:lnTo>
                  <a:lnTo>
                    <a:pt x="26" y="1234"/>
                  </a:lnTo>
                  <a:lnTo>
                    <a:pt x="0" y="1311"/>
                  </a:lnTo>
                  <a:lnTo>
                    <a:pt x="0" y="1413"/>
                  </a:lnTo>
                  <a:lnTo>
                    <a:pt x="0" y="1490"/>
                  </a:lnTo>
                  <a:lnTo>
                    <a:pt x="26" y="1568"/>
                  </a:lnTo>
                  <a:lnTo>
                    <a:pt x="78" y="1645"/>
                  </a:lnTo>
                  <a:lnTo>
                    <a:pt x="129" y="1722"/>
                  </a:lnTo>
                  <a:lnTo>
                    <a:pt x="206" y="1773"/>
                  </a:lnTo>
                  <a:lnTo>
                    <a:pt x="283" y="1824"/>
                  </a:lnTo>
                  <a:lnTo>
                    <a:pt x="360" y="1850"/>
                  </a:lnTo>
                  <a:lnTo>
                    <a:pt x="540" y="1850"/>
                  </a:lnTo>
                  <a:lnTo>
                    <a:pt x="617" y="1824"/>
                  </a:lnTo>
                  <a:lnTo>
                    <a:pt x="694" y="1773"/>
                  </a:lnTo>
                  <a:lnTo>
                    <a:pt x="771" y="1722"/>
                  </a:lnTo>
                  <a:lnTo>
                    <a:pt x="1722" y="797"/>
                  </a:lnTo>
                  <a:lnTo>
                    <a:pt x="1773" y="720"/>
                  </a:lnTo>
                  <a:lnTo>
                    <a:pt x="1825" y="643"/>
                  </a:lnTo>
                  <a:lnTo>
                    <a:pt x="1850" y="540"/>
                  </a:lnTo>
                  <a:lnTo>
                    <a:pt x="1850" y="463"/>
                  </a:lnTo>
                  <a:lnTo>
                    <a:pt x="1850" y="386"/>
                  </a:lnTo>
                  <a:lnTo>
                    <a:pt x="1825" y="283"/>
                  </a:lnTo>
                  <a:lnTo>
                    <a:pt x="1773" y="206"/>
                  </a:lnTo>
                  <a:lnTo>
                    <a:pt x="1722" y="154"/>
                  </a:lnTo>
                  <a:lnTo>
                    <a:pt x="1645" y="77"/>
                  </a:lnTo>
                  <a:lnTo>
                    <a:pt x="1568" y="52"/>
                  </a:lnTo>
                  <a:lnTo>
                    <a:pt x="1491" y="26"/>
                  </a:lnTo>
                  <a:lnTo>
                    <a:pt x="1388" y="0"/>
                  </a:lnTo>
                  <a:close/>
                </a:path>
              </a:pathLst>
            </a:custGeom>
            <a:solidFill>
              <a:schemeClr val="lt1"/>
            </a:solidFill>
            <a:ln>
              <a:noFill/>
            </a:ln>
          </p:spPr>
          <p:txBody>
            <a:bodyPr spcFirstLastPara="1" wrap="square" lIns="91425" tIns="91425" rIns="91425" bIns="91425" anchor="ctr" anchorCtr="0">
              <a:noAutofit/>
            </a:bodyPr>
            <a:lstStyle/>
            <a:p>
              <a:endParaRPr/>
            </a:p>
          </p:txBody>
        </p:sp>
      </p:grpSp>
      <p:grpSp>
        <p:nvGrpSpPr>
          <p:cNvPr id="167" name="Google Shape;167;p20"/>
          <p:cNvGrpSpPr/>
          <p:nvPr/>
        </p:nvGrpSpPr>
        <p:grpSpPr>
          <a:xfrm>
            <a:off x="1054965" y="14458377"/>
            <a:ext cx="705226" cy="568102"/>
            <a:chOff x="3340415" y="3861646"/>
            <a:chExt cx="1103988" cy="886965"/>
          </a:xfrm>
        </p:grpSpPr>
        <p:grpSp>
          <p:nvGrpSpPr>
            <p:cNvPr id="168" name="Google Shape;168;p20"/>
            <p:cNvGrpSpPr/>
            <p:nvPr/>
          </p:nvGrpSpPr>
          <p:grpSpPr>
            <a:xfrm>
              <a:off x="3393294" y="3861646"/>
              <a:ext cx="1051109" cy="870000"/>
              <a:chOff x="3393294" y="3861646"/>
              <a:chExt cx="1051109" cy="870000"/>
            </a:xfrm>
          </p:grpSpPr>
          <p:sp>
            <p:nvSpPr>
              <p:cNvPr id="169" name="Google Shape;169;p20"/>
              <p:cNvSpPr/>
              <p:nvPr/>
            </p:nvSpPr>
            <p:spPr>
              <a:xfrm>
                <a:off x="3393294" y="4029609"/>
                <a:ext cx="284957" cy="198221"/>
              </a:xfrm>
              <a:custGeom>
                <a:avLst/>
                <a:gdLst/>
                <a:ahLst/>
                <a:cxnLst/>
                <a:rect l="l" t="t" r="r" b="b"/>
                <a:pathLst>
                  <a:path w="3880" h="2699" extrusionOk="0">
                    <a:moveTo>
                      <a:pt x="1285" y="0"/>
                    </a:moveTo>
                    <a:lnTo>
                      <a:pt x="1233" y="26"/>
                    </a:lnTo>
                    <a:lnTo>
                      <a:pt x="1182" y="77"/>
                    </a:lnTo>
                    <a:lnTo>
                      <a:pt x="1156" y="129"/>
                    </a:lnTo>
                    <a:lnTo>
                      <a:pt x="591" y="1131"/>
                    </a:lnTo>
                    <a:lnTo>
                      <a:pt x="206" y="1131"/>
                    </a:lnTo>
                    <a:lnTo>
                      <a:pt x="129" y="1156"/>
                    </a:lnTo>
                    <a:lnTo>
                      <a:pt x="51" y="1208"/>
                    </a:lnTo>
                    <a:lnTo>
                      <a:pt x="0" y="1285"/>
                    </a:lnTo>
                    <a:lnTo>
                      <a:pt x="0" y="1362"/>
                    </a:lnTo>
                    <a:lnTo>
                      <a:pt x="0" y="1439"/>
                    </a:lnTo>
                    <a:lnTo>
                      <a:pt x="51" y="1516"/>
                    </a:lnTo>
                    <a:lnTo>
                      <a:pt x="129" y="1567"/>
                    </a:lnTo>
                    <a:lnTo>
                      <a:pt x="206" y="1593"/>
                    </a:lnTo>
                    <a:lnTo>
                      <a:pt x="720" y="1593"/>
                    </a:lnTo>
                    <a:lnTo>
                      <a:pt x="797" y="1567"/>
                    </a:lnTo>
                    <a:lnTo>
                      <a:pt x="848" y="1542"/>
                    </a:lnTo>
                    <a:lnTo>
                      <a:pt x="899" y="1516"/>
                    </a:lnTo>
                    <a:lnTo>
                      <a:pt x="925" y="1465"/>
                    </a:lnTo>
                    <a:lnTo>
                      <a:pt x="1285" y="797"/>
                    </a:lnTo>
                    <a:lnTo>
                      <a:pt x="1824" y="2544"/>
                    </a:lnTo>
                    <a:lnTo>
                      <a:pt x="1850" y="2595"/>
                    </a:lnTo>
                    <a:lnTo>
                      <a:pt x="1876" y="2647"/>
                    </a:lnTo>
                    <a:lnTo>
                      <a:pt x="1927" y="2672"/>
                    </a:lnTo>
                    <a:lnTo>
                      <a:pt x="2004" y="2698"/>
                    </a:lnTo>
                    <a:lnTo>
                      <a:pt x="2030" y="2698"/>
                    </a:lnTo>
                    <a:lnTo>
                      <a:pt x="2133" y="2672"/>
                    </a:lnTo>
                    <a:lnTo>
                      <a:pt x="2210" y="2595"/>
                    </a:lnTo>
                    <a:lnTo>
                      <a:pt x="2929" y="1593"/>
                    </a:lnTo>
                    <a:lnTo>
                      <a:pt x="3674" y="1593"/>
                    </a:lnTo>
                    <a:lnTo>
                      <a:pt x="3751" y="1567"/>
                    </a:lnTo>
                    <a:lnTo>
                      <a:pt x="3829" y="1516"/>
                    </a:lnTo>
                    <a:lnTo>
                      <a:pt x="3880" y="1439"/>
                    </a:lnTo>
                    <a:lnTo>
                      <a:pt x="3880" y="1362"/>
                    </a:lnTo>
                    <a:lnTo>
                      <a:pt x="3880" y="1285"/>
                    </a:lnTo>
                    <a:lnTo>
                      <a:pt x="3829" y="1208"/>
                    </a:lnTo>
                    <a:lnTo>
                      <a:pt x="3751" y="1156"/>
                    </a:lnTo>
                    <a:lnTo>
                      <a:pt x="3674" y="1131"/>
                    </a:lnTo>
                    <a:lnTo>
                      <a:pt x="2826" y="1131"/>
                    </a:lnTo>
                    <a:lnTo>
                      <a:pt x="2724" y="1156"/>
                    </a:lnTo>
                    <a:lnTo>
                      <a:pt x="2647" y="1233"/>
                    </a:lnTo>
                    <a:lnTo>
                      <a:pt x="2107" y="1979"/>
                    </a:lnTo>
                    <a:lnTo>
                      <a:pt x="1542" y="154"/>
                    </a:lnTo>
                    <a:lnTo>
                      <a:pt x="1516" y="103"/>
                    </a:lnTo>
                    <a:lnTo>
                      <a:pt x="1490" y="51"/>
                    </a:lnTo>
                    <a:lnTo>
                      <a:pt x="1413" y="26"/>
                    </a:lnTo>
                    <a:lnTo>
                      <a:pt x="1362"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0" name="Google Shape;170;p20"/>
              <p:cNvSpPr/>
              <p:nvPr/>
            </p:nvSpPr>
            <p:spPr>
              <a:xfrm>
                <a:off x="4136752" y="4114508"/>
                <a:ext cx="202040" cy="32168"/>
              </a:xfrm>
              <a:custGeom>
                <a:avLst/>
                <a:gdLst/>
                <a:ahLst/>
                <a:cxnLst/>
                <a:rect l="l" t="t" r="r" b="b"/>
                <a:pathLst>
                  <a:path w="2751" h="438" extrusionOk="0">
                    <a:moveTo>
                      <a:pt x="206" y="0"/>
                    </a:moveTo>
                    <a:lnTo>
                      <a:pt x="129" y="26"/>
                    </a:lnTo>
                    <a:lnTo>
                      <a:pt x="52" y="77"/>
                    </a:lnTo>
                    <a:lnTo>
                      <a:pt x="1" y="129"/>
                    </a:lnTo>
                    <a:lnTo>
                      <a:pt x="1" y="232"/>
                    </a:lnTo>
                    <a:lnTo>
                      <a:pt x="1" y="309"/>
                    </a:lnTo>
                    <a:lnTo>
                      <a:pt x="52" y="386"/>
                    </a:lnTo>
                    <a:lnTo>
                      <a:pt x="129" y="411"/>
                    </a:lnTo>
                    <a:lnTo>
                      <a:pt x="206" y="437"/>
                    </a:lnTo>
                    <a:lnTo>
                      <a:pt x="2519" y="437"/>
                    </a:lnTo>
                    <a:lnTo>
                      <a:pt x="2622" y="411"/>
                    </a:lnTo>
                    <a:lnTo>
                      <a:pt x="2673" y="386"/>
                    </a:lnTo>
                    <a:lnTo>
                      <a:pt x="2724" y="309"/>
                    </a:lnTo>
                    <a:lnTo>
                      <a:pt x="2750" y="232"/>
                    </a:lnTo>
                    <a:lnTo>
                      <a:pt x="2724" y="129"/>
                    </a:lnTo>
                    <a:lnTo>
                      <a:pt x="2673" y="77"/>
                    </a:lnTo>
                    <a:lnTo>
                      <a:pt x="2622" y="26"/>
                    </a:lnTo>
                    <a:lnTo>
                      <a:pt x="251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1" name="Google Shape;171;p20"/>
              <p:cNvSpPr/>
              <p:nvPr/>
            </p:nvSpPr>
            <p:spPr>
              <a:xfrm>
                <a:off x="4119787" y="4339022"/>
                <a:ext cx="324616" cy="324689"/>
              </a:xfrm>
              <a:custGeom>
                <a:avLst/>
                <a:gdLst/>
                <a:ahLst/>
                <a:cxnLst/>
                <a:rect l="l" t="t" r="r" b="b"/>
                <a:pathLst>
                  <a:path w="4420" h="4421" extrusionOk="0">
                    <a:moveTo>
                      <a:pt x="1131" y="1"/>
                    </a:moveTo>
                    <a:lnTo>
                      <a:pt x="1080" y="52"/>
                    </a:lnTo>
                    <a:lnTo>
                      <a:pt x="52" y="1080"/>
                    </a:lnTo>
                    <a:lnTo>
                      <a:pt x="26" y="1132"/>
                    </a:lnTo>
                    <a:lnTo>
                      <a:pt x="1" y="1209"/>
                    </a:lnTo>
                    <a:lnTo>
                      <a:pt x="26" y="1260"/>
                    </a:lnTo>
                    <a:lnTo>
                      <a:pt x="52" y="1337"/>
                    </a:lnTo>
                    <a:lnTo>
                      <a:pt x="3084" y="4369"/>
                    </a:lnTo>
                    <a:lnTo>
                      <a:pt x="3161" y="4395"/>
                    </a:lnTo>
                    <a:lnTo>
                      <a:pt x="3212" y="4420"/>
                    </a:lnTo>
                    <a:lnTo>
                      <a:pt x="3289" y="4395"/>
                    </a:lnTo>
                    <a:lnTo>
                      <a:pt x="3341" y="4369"/>
                    </a:lnTo>
                    <a:lnTo>
                      <a:pt x="4369" y="3341"/>
                    </a:lnTo>
                    <a:lnTo>
                      <a:pt x="4420" y="3264"/>
                    </a:lnTo>
                    <a:lnTo>
                      <a:pt x="4420" y="3213"/>
                    </a:lnTo>
                    <a:lnTo>
                      <a:pt x="4420" y="3136"/>
                    </a:lnTo>
                    <a:lnTo>
                      <a:pt x="4369" y="3084"/>
                    </a:lnTo>
                    <a:lnTo>
                      <a:pt x="1337" y="52"/>
                    </a:lnTo>
                    <a:lnTo>
                      <a:pt x="1285"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72" name="Google Shape;172;p20"/>
              <p:cNvSpPr/>
              <p:nvPr/>
            </p:nvSpPr>
            <p:spPr>
              <a:xfrm>
                <a:off x="4034887" y="4254122"/>
                <a:ext cx="149162" cy="149162"/>
              </a:xfrm>
              <a:custGeom>
                <a:avLst/>
                <a:gdLst/>
                <a:ahLst/>
                <a:cxnLst/>
                <a:rect l="l" t="t" r="r" b="b"/>
                <a:pathLst>
                  <a:path w="2031" h="2031" extrusionOk="0">
                    <a:moveTo>
                      <a:pt x="643" y="1"/>
                    </a:moveTo>
                    <a:lnTo>
                      <a:pt x="0" y="617"/>
                    </a:lnTo>
                    <a:lnTo>
                      <a:pt x="1388" y="2031"/>
                    </a:lnTo>
                    <a:lnTo>
                      <a:pt x="2030" y="1388"/>
                    </a:lnTo>
                    <a:lnTo>
                      <a:pt x="64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3" name="Google Shape;173;p20"/>
              <p:cNvSpPr/>
              <p:nvPr/>
            </p:nvSpPr>
            <p:spPr>
              <a:xfrm>
                <a:off x="4165101" y="4382426"/>
                <a:ext cx="141597" cy="141671"/>
              </a:xfrm>
              <a:custGeom>
                <a:avLst/>
                <a:gdLst/>
                <a:ahLst/>
                <a:cxnLst/>
                <a:rect l="l" t="t" r="r" b="b"/>
                <a:pathLst>
                  <a:path w="1928" h="1929" extrusionOk="0">
                    <a:moveTo>
                      <a:pt x="1285" y="1"/>
                    </a:moveTo>
                    <a:lnTo>
                      <a:pt x="0" y="1286"/>
                    </a:lnTo>
                    <a:lnTo>
                      <a:pt x="643" y="1928"/>
                    </a:lnTo>
                    <a:lnTo>
                      <a:pt x="1927" y="643"/>
                    </a:lnTo>
                    <a:lnTo>
                      <a:pt x="128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4" name="Google Shape;174;p20"/>
              <p:cNvSpPr/>
              <p:nvPr/>
            </p:nvSpPr>
            <p:spPr>
              <a:xfrm>
                <a:off x="3642337" y="3861646"/>
                <a:ext cx="537893" cy="537893"/>
              </a:xfrm>
              <a:custGeom>
                <a:avLst/>
                <a:gdLst/>
                <a:ahLst/>
                <a:cxnLst/>
                <a:rect l="l" t="t" r="r" b="b"/>
                <a:pathLst>
                  <a:path w="7324" h="7324" extrusionOk="0">
                    <a:moveTo>
                      <a:pt x="3675" y="0"/>
                    </a:moveTo>
                    <a:lnTo>
                      <a:pt x="3290" y="26"/>
                    </a:lnTo>
                    <a:lnTo>
                      <a:pt x="2930" y="77"/>
                    </a:lnTo>
                    <a:lnTo>
                      <a:pt x="2570" y="154"/>
                    </a:lnTo>
                    <a:lnTo>
                      <a:pt x="2236" y="283"/>
                    </a:lnTo>
                    <a:lnTo>
                      <a:pt x="1928" y="437"/>
                    </a:lnTo>
                    <a:lnTo>
                      <a:pt x="1620" y="617"/>
                    </a:lnTo>
                    <a:lnTo>
                      <a:pt x="1337" y="848"/>
                    </a:lnTo>
                    <a:lnTo>
                      <a:pt x="1080" y="1079"/>
                    </a:lnTo>
                    <a:lnTo>
                      <a:pt x="849" y="1336"/>
                    </a:lnTo>
                    <a:lnTo>
                      <a:pt x="643" y="1619"/>
                    </a:lnTo>
                    <a:lnTo>
                      <a:pt x="463" y="1927"/>
                    </a:lnTo>
                    <a:lnTo>
                      <a:pt x="309" y="2236"/>
                    </a:lnTo>
                    <a:lnTo>
                      <a:pt x="181" y="2570"/>
                    </a:lnTo>
                    <a:lnTo>
                      <a:pt x="78" y="2929"/>
                    </a:lnTo>
                    <a:lnTo>
                      <a:pt x="26" y="3289"/>
                    </a:lnTo>
                    <a:lnTo>
                      <a:pt x="1" y="3649"/>
                    </a:lnTo>
                    <a:lnTo>
                      <a:pt x="26" y="4034"/>
                    </a:lnTo>
                    <a:lnTo>
                      <a:pt x="78" y="4394"/>
                    </a:lnTo>
                    <a:lnTo>
                      <a:pt x="181" y="4754"/>
                    </a:lnTo>
                    <a:lnTo>
                      <a:pt x="309" y="5088"/>
                    </a:lnTo>
                    <a:lnTo>
                      <a:pt x="463" y="5396"/>
                    </a:lnTo>
                    <a:lnTo>
                      <a:pt x="643" y="5704"/>
                    </a:lnTo>
                    <a:lnTo>
                      <a:pt x="849" y="5987"/>
                    </a:lnTo>
                    <a:lnTo>
                      <a:pt x="1080" y="6244"/>
                    </a:lnTo>
                    <a:lnTo>
                      <a:pt x="1337" y="6475"/>
                    </a:lnTo>
                    <a:lnTo>
                      <a:pt x="1620" y="6681"/>
                    </a:lnTo>
                    <a:lnTo>
                      <a:pt x="1928" y="6861"/>
                    </a:lnTo>
                    <a:lnTo>
                      <a:pt x="2236" y="7015"/>
                    </a:lnTo>
                    <a:lnTo>
                      <a:pt x="2570" y="7143"/>
                    </a:lnTo>
                    <a:lnTo>
                      <a:pt x="2930" y="7246"/>
                    </a:lnTo>
                    <a:lnTo>
                      <a:pt x="3290" y="7298"/>
                    </a:lnTo>
                    <a:lnTo>
                      <a:pt x="3675" y="7323"/>
                    </a:lnTo>
                    <a:lnTo>
                      <a:pt x="4035" y="7298"/>
                    </a:lnTo>
                    <a:lnTo>
                      <a:pt x="4395" y="7246"/>
                    </a:lnTo>
                    <a:lnTo>
                      <a:pt x="4754" y="7143"/>
                    </a:lnTo>
                    <a:lnTo>
                      <a:pt x="5088" y="7015"/>
                    </a:lnTo>
                    <a:lnTo>
                      <a:pt x="5422" y="6861"/>
                    </a:lnTo>
                    <a:lnTo>
                      <a:pt x="5705" y="6681"/>
                    </a:lnTo>
                    <a:lnTo>
                      <a:pt x="5988" y="6475"/>
                    </a:lnTo>
                    <a:lnTo>
                      <a:pt x="6245" y="6244"/>
                    </a:lnTo>
                    <a:lnTo>
                      <a:pt x="6502" y="5987"/>
                    </a:lnTo>
                    <a:lnTo>
                      <a:pt x="6707" y="5704"/>
                    </a:lnTo>
                    <a:lnTo>
                      <a:pt x="6887" y="5396"/>
                    </a:lnTo>
                    <a:lnTo>
                      <a:pt x="7041" y="5088"/>
                    </a:lnTo>
                    <a:lnTo>
                      <a:pt x="7170" y="4754"/>
                    </a:lnTo>
                    <a:lnTo>
                      <a:pt x="7247" y="4394"/>
                    </a:lnTo>
                    <a:lnTo>
                      <a:pt x="7298" y="4034"/>
                    </a:lnTo>
                    <a:lnTo>
                      <a:pt x="7324" y="3649"/>
                    </a:lnTo>
                    <a:lnTo>
                      <a:pt x="7298" y="3289"/>
                    </a:lnTo>
                    <a:lnTo>
                      <a:pt x="7247" y="2929"/>
                    </a:lnTo>
                    <a:lnTo>
                      <a:pt x="7170" y="2570"/>
                    </a:lnTo>
                    <a:lnTo>
                      <a:pt x="7041" y="2236"/>
                    </a:lnTo>
                    <a:lnTo>
                      <a:pt x="6887" y="1927"/>
                    </a:lnTo>
                    <a:lnTo>
                      <a:pt x="6707" y="1619"/>
                    </a:lnTo>
                    <a:lnTo>
                      <a:pt x="6502" y="1336"/>
                    </a:lnTo>
                    <a:lnTo>
                      <a:pt x="6245" y="1079"/>
                    </a:lnTo>
                    <a:lnTo>
                      <a:pt x="5988" y="848"/>
                    </a:lnTo>
                    <a:lnTo>
                      <a:pt x="5705" y="617"/>
                    </a:lnTo>
                    <a:lnTo>
                      <a:pt x="5422" y="437"/>
                    </a:lnTo>
                    <a:lnTo>
                      <a:pt x="5088" y="283"/>
                    </a:lnTo>
                    <a:lnTo>
                      <a:pt x="4754" y="154"/>
                    </a:lnTo>
                    <a:lnTo>
                      <a:pt x="4395" y="77"/>
                    </a:lnTo>
                    <a:lnTo>
                      <a:pt x="4035" y="26"/>
                    </a:lnTo>
                    <a:lnTo>
                      <a:pt x="3675"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75" name="Google Shape;175;p20"/>
              <p:cNvSpPr/>
              <p:nvPr/>
            </p:nvSpPr>
            <p:spPr>
              <a:xfrm>
                <a:off x="3710271" y="3927670"/>
                <a:ext cx="403934" cy="403934"/>
              </a:xfrm>
              <a:custGeom>
                <a:avLst/>
                <a:gdLst/>
                <a:ahLst/>
                <a:cxnLst/>
                <a:rect l="l" t="t" r="r" b="b"/>
                <a:pathLst>
                  <a:path w="5500" h="5500" extrusionOk="0">
                    <a:moveTo>
                      <a:pt x="2750" y="1"/>
                    </a:moveTo>
                    <a:lnTo>
                      <a:pt x="2467" y="26"/>
                    </a:lnTo>
                    <a:lnTo>
                      <a:pt x="2185" y="78"/>
                    </a:lnTo>
                    <a:lnTo>
                      <a:pt x="1928" y="129"/>
                    </a:lnTo>
                    <a:lnTo>
                      <a:pt x="1671" y="232"/>
                    </a:lnTo>
                    <a:lnTo>
                      <a:pt x="1440" y="335"/>
                    </a:lnTo>
                    <a:lnTo>
                      <a:pt x="1208" y="489"/>
                    </a:lnTo>
                    <a:lnTo>
                      <a:pt x="1003" y="643"/>
                    </a:lnTo>
                    <a:lnTo>
                      <a:pt x="797" y="823"/>
                    </a:lnTo>
                    <a:lnTo>
                      <a:pt x="617" y="1003"/>
                    </a:lnTo>
                    <a:lnTo>
                      <a:pt x="463" y="1234"/>
                    </a:lnTo>
                    <a:lnTo>
                      <a:pt x="335" y="1439"/>
                    </a:lnTo>
                    <a:lnTo>
                      <a:pt x="206" y="1696"/>
                    </a:lnTo>
                    <a:lnTo>
                      <a:pt x="104" y="1953"/>
                    </a:lnTo>
                    <a:lnTo>
                      <a:pt x="52" y="2210"/>
                    </a:lnTo>
                    <a:lnTo>
                      <a:pt x="1" y="2467"/>
                    </a:lnTo>
                    <a:lnTo>
                      <a:pt x="1" y="2750"/>
                    </a:lnTo>
                    <a:lnTo>
                      <a:pt x="1" y="3033"/>
                    </a:lnTo>
                    <a:lnTo>
                      <a:pt x="52" y="3315"/>
                    </a:lnTo>
                    <a:lnTo>
                      <a:pt x="104" y="3572"/>
                    </a:lnTo>
                    <a:lnTo>
                      <a:pt x="206" y="3829"/>
                    </a:lnTo>
                    <a:lnTo>
                      <a:pt x="335" y="4060"/>
                    </a:lnTo>
                    <a:lnTo>
                      <a:pt x="463" y="4292"/>
                    </a:lnTo>
                    <a:lnTo>
                      <a:pt x="617" y="4497"/>
                    </a:lnTo>
                    <a:lnTo>
                      <a:pt x="797" y="4703"/>
                    </a:lnTo>
                    <a:lnTo>
                      <a:pt x="1003" y="4883"/>
                    </a:lnTo>
                    <a:lnTo>
                      <a:pt x="1208" y="5037"/>
                    </a:lnTo>
                    <a:lnTo>
                      <a:pt x="1440" y="5165"/>
                    </a:lnTo>
                    <a:lnTo>
                      <a:pt x="1671" y="5294"/>
                    </a:lnTo>
                    <a:lnTo>
                      <a:pt x="1928" y="5396"/>
                    </a:lnTo>
                    <a:lnTo>
                      <a:pt x="2185" y="5448"/>
                    </a:lnTo>
                    <a:lnTo>
                      <a:pt x="2467" y="5499"/>
                    </a:lnTo>
                    <a:lnTo>
                      <a:pt x="3033" y="5499"/>
                    </a:lnTo>
                    <a:lnTo>
                      <a:pt x="3290" y="5448"/>
                    </a:lnTo>
                    <a:lnTo>
                      <a:pt x="3572" y="5396"/>
                    </a:lnTo>
                    <a:lnTo>
                      <a:pt x="3804" y="5294"/>
                    </a:lnTo>
                    <a:lnTo>
                      <a:pt x="4061" y="5165"/>
                    </a:lnTo>
                    <a:lnTo>
                      <a:pt x="4292" y="5037"/>
                    </a:lnTo>
                    <a:lnTo>
                      <a:pt x="4497" y="4883"/>
                    </a:lnTo>
                    <a:lnTo>
                      <a:pt x="4677" y="4703"/>
                    </a:lnTo>
                    <a:lnTo>
                      <a:pt x="4857" y="4497"/>
                    </a:lnTo>
                    <a:lnTo>
                      <a:pt x="5037" y="4292"/>
                    </a:lnTo>
                    <a:lnTo>
                      <a:pt x="5165" y="4060"/>
                    </a:lnTo>
                    <a:lnTo>
                      <a:pt x="5268" y="3829"/>
                    </a:lnTo>
                    <a:lnTo>
                      <a:pt x="5371" y="3572"/>
                    </a:lnTo>
                    <a:lnTo>
                      <a:pt x="5448" y="3315"/>
                    </a:lnTo>
                    <a:lnTo>
                      <a:pt x="5474" y="3033"/>
                    </a:lnTo>
                    <a:lnTo>
                      <a:pt x="5499" y="2750"/>
                    </a:lnTo>
                    <a:lnTo>
                      <a:pt x="5474" y="2467"/>
                    </a:lnTo>
                    <a:lnTo>
                      <a:pt x="5448" y="2210"/>
                    </a:lnTo>
                    <a:lnTo>
                      <a:pt x="5371" y="1953"/>
                    </a:lnTo>
                    <a:lnTo>
                      <a:pt x="5268" y="1696"/>
                    </a:lnTo>
                    <a:lnTo>
                      <a:pt x="5165" y="1439"/>
                    </a:lnTo>
                    <a:lnTo>
                      <a:pt x="5037" y="1234"/>
                    </a:lnTo>
                    <a:lnTo>
                      <a:pt x="4857" y="1003"/>
                    </a:lnTo>
                    <a:lnTo>
                      <a:pt x="4677" y="823"/>
                    </a:lnTo>
                    <a:lnTo>
                      <a:pt x="4497" y="643"/>
                    </a:lnTo>
                    <a:lnTo>
                      <a:pt x="4292" y="489"/>
                    </a:lnTo>
                    <a:lnTo>
                      <a:pt x="4061" y="335"/>
                    </a:lnTo>
                    <a:lnTo>
                      <a:pt x="3804" y="232"/>
                    </a:lnTo>
                    <a:lnTo>
                      <a:pt x="3572" y="129"/>
                    </a:lnTo>
                    <a:lnTo>
                      <a:pt x="3290" y="78"/>
                    </a:lnTo>
                    <a:lnTo>
                      <a:pt x="3033" y="26"/>
                    </a:lnTo>
                    <a:lnTo>
                      <a:pt x="2750"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6" name="Google Shape;176;p20"/>
              <p:cNvSpPr/>
              <p:nvPr/>
            </p:nvSpPr>
            <p:spPr>
              <a:xfrm>
                <a:off x="3683906" y="4599449"/>
                <a:ext cx="132123" cy="132196"/>
              </a:xfrm>
              <a:custGeom>
                <a:avLst/>
                <a:gdLst/>
                <a:ahLst/>
                <a:cxnLst/>
                <a:rect l="l" t="t" r="r" b="b"/>
                <a:pathLst>
                  <a:path w="1799" h="1800" extrusionOk="0">
                    <a:moveTo>
                      <a:pt x="129" y="1"/>
                    </a:moveTo>
                    <a:lnTo>
                      <a:pt x="51" y="52"/>
                    </a:lnTo>
                    <a:lnTo>
                      <a:pt x="0" y="129"/>
                    </a:lnTo>
                    <a:lnTo>
                      <a:pt x="0" y="232"/>
                    </a:lnTo>
                    <a:lnTo>
                      <a:pt x="0" y="1799"/>
                    </a:lnTo>
                    <a:lnTo>
                      <a:pt x="1799" y="1799"/>
                    </a:lnTo>
                    <a:lnTo>
                      <a:pt x="1799" y="232"/>
                    </a:lnTo>
                    <a:lnTo>
                      <a:pt x="1773" y="129"/>
                    </a:lnTo>
                    <a:lnTo>
                      <a:pt x="1722" y="52"/>
                    </a:lnTo>
                    <a:lnTo>
                      <a:pt x="164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7" name="Google Shape;177;p20"/>
              <p:cNvSpPr/>
              <p:nvPr/>
            </p:nvSpPr>
            <p:spPr>
              <a:xfrm>
                <a:off x="3415914" y="4531515"/>
                <a:ext cx="134033" cy="200131"/>
              </a:xfrm>
              <a:custGeom>
                <a:avLst/>
                <a:gdLst/>
                <a:ahLst/>
                <a:cxnLst/>
                <a:rect l="l" t="t" r="r" b="b"/>
                <a:pathLst>
                  <a:path w="1825" h="2725" extrusionOk="0">
                    <a:moveTo>
                      <a:pt x="257" y="1"/>
                    </a:moveTo>
                    <a:lnTo>
                      <a:pt x="155" y="27"/>
                    </a:lnTo>
                    <a:lnTo>
                      <a:pt x="77" y="78"/>
                    </a:lnTo>
                    <a:lnTo>
                      <a:pt x="26" y="155"/>
                    </a:lnTo>
                    <a:lnTo>
                      <a:pt x="0" y="258"/>
                    </a:lnTo>
                    <a:lnTo>
                      <a:pt x="0" y="2724"/>
                    </a:lnTo>
                    <a:lnTo>
                      <a:pt x="1825" y="2724"/>
                    </a:lnTo>
                    <a:lnTo>
                      <a:pt x="1825" y="258"/>
                    </a:lnTo>
                    <a:lnTo>
                      <a:pt x="1799" y="155"/>
                    </a:lnTo>
                    <a:lnTo>
                      <a:pt x="1748" y="78"/>
                    </a:lnTo>
                    <a:lnTo>
                      <a:pt x="1671" y="27"/>
                    </a:lnTo>
                    <a:lnTo>
                      <a:pt x="156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78" name="Google Shape;178;p20"/>
              <p:cNvSpPr/>
              <p:nvPr/>
            </p:nvSpPr>
            <p:spPr>
              <a:xfrm>
                <a:off x="3549873" y="4442870"/>
                <a:ext cx="134106" cy="288776"/>
              </a:xfrm>
              <a:custGeom>
                <a:avLst/>
                <a:gdLst/>
                <a:ahLst/>
                <a:cxnLst/>
                <a:rect l="l" t="t" r="r" b="b"/>
                <a:pathLst>
                  <a:path w="1826" h="3932" extrusionOk="0">
                    <a:moveTo>
                      <a:pt x="232" y="0"/>
                    </a:moveTo>
                    <a:lnTo>
                      <a:pt x="155" y="26"/>
                    </a:lnTo>
                    <a:lnTo>
                      <a:pt x="78" y="77"/>
                    </a:lnTo>
                    <a:lnTo>
                      <a:pt x="26" y="154"/>
                    </a:lnTo>
                    <a:lnTo>
                      <a:pt x="1" y="257"/>
                    </a:lnTo>
                    <a:lnTo>
                      <a:pt x="1" y="3931"/>
                    </a:lnTo>
                    <a:lnTo>
                      <a:pt x="1825" y="3931"/>
                    </a:lnTo>
                    <a:lnTo>
                      <a:pt x="1825" y="257"/>
                    </a:lnTo>
                    <a:lnTo>
                      <a:pt x="1799" y="154"/>
                    </a:lnTo>
                    <a:lnTo>
                      <a:pt x="1748" y="77"/>
                    </a:lnTo>
                    <a:lnTo>
                      <a:pt x="1671" y="26"/>
                    </a:lnTo>
                    <a:lnTo>
                      <a:pt x="1568"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9" name="Google Shape;179;p20"/>
              <p:cNvSpPr/>
              <p:nvPr/>
            </p:nvSpPr>
            <p:spPr>
              <a:xfrm>
                <a:off x="3846140" y="3995605"/>
                <a:ext cx="132196" cy="269901"/>
              </a:xfrm>
              <a:custGeom>
                <a:avLst/>
                <a:gdLst/>
                <a:ahLst/>
                <a:cxnLst/>
                <a:rect l="l" t="t" r="r" b="b"/>
                <a:pathLst>
                  <a:path w="1800" h="3675" extrusionOk="0">
                    <a:moveTo>
                      <a:pt x="669" y="849"/>
                    </a:moveTo>
                    <a:lnTo>
                      <a:pt x="669" y="1362"/>
                    </a:lnTo>
                    <a:lnTo>
                      <a:pt x="592" y="1311"/>
                    </a:lnTo>
                    <a:lnTo>
                      <a:pt x="540" y="1260"/>
                    </a:lnTo>
                    <a:lnTo>
                      <a:pt x="515" y="1208"/>
                    </a:lnTo>
                    <a:lnTo>
                      <a:pt x="515" y="1131"/>
                    </a:lnTo>
                    <a:lnTo>
                      <a:pt x="515" y="1080"/>
                    </a:lnTo>
                    <a:lnTo>
                      <a:pt x="566" y="951"/>
                    </a:lnTo>
                    <a:lnTo>
                      <a:pt x="617" y="900"/>
                    </a:lnTo>
                    <a:lnTo>
                      <a:pt x="669" y="849"/>
                    </a:lnTo>
                    <a:close/>
                    <a:moveTo>
                      <a:pt x="1106" y="2030"/>
                    </a:moveTo>
                    <a:lnTo>
                      <a:pt x="1208" y="2082"/>
                    </a:lnTo>
                    <a:lnTo>
                      <a:pt x="1260" y="2133"/>
                    </a:lnTo>
                    <a:lnTo>
                      <a:pt x="1311" y="2210"/>
                    </a:lnTo>
                    <a:lnTo>
                      <a:pt x="1337" y="2262"/>
                    </a:lnTo>
                    <a:lnTo>
                      <a:pt x="1363" y="2390"/>
                    </a:lnTo>
                    <a:lnTo>
                      <a:pt x="1363" y="2467"/>
                    </a:lnTo>
                    <a:lnTo>
                      <a:pt x="1337" y="2570"/>
                    </a:lnTo>
                    <a:lnTo>
                      <a:pt x="1286" y="2673"/>
                    </a:lnTo>
                    <a:lnTo>
                      <a:pt x="1208" y="2750"/>
                    </a:lnTo>
                    <a:lnTo>
                      <a:pt x="1106" y="2827"/>
                    </a:lnTo>
                    <a:lnTo>
                      <a:pt x="1106" y="2030"/>
                    </a:lnTo>
                    <a:close/>
                    <a:moveTo>
                      <a:pt x="797" y="1"/>
                    </a:moveTo>
                    <a:lnTo>
                      <a:pt x="720" y="52"/>
                    </a:lnTo>
                    <a:lnTo>
                      <a:pt x="669" y="129"/>
                    </a:lnTo>
                    <a:lnTo>
                      <a:pt x="669" y="206"/>
                    </a:lnTo>
                    <a:lnTo>
                      <a:pt x="669" y="360"/>
                    </a:lnTo>
                    <a:lnTo>
                      <a:pt x="617" y="386"/>
                    </a:lnTo>
                    <a:lnTo>
                      <a:pt x="412" y="463"/>
                    </a:lnTo>
                    <a:lnTo>
                      <a:pt x="258" y="617"/>
                    </a:lnTo>
                    <a:lnTo>
                      <a:pt x="155" y="771"/>
                    </a:lnTo>
                    <a:lnTo>
                      <a:pt x="78" y="977"/>
                    </a:lnTo>
                    <a:lnTo>
                      <a:pt x="78" y="1183"/>
                    </a:lnTo>
                    <a:lnTo>
                      <a:pt x="104" y="1362"/>
                    </a:lnTo>
                    <a:lnTo>
                      <a:pt x="181" y="1517"/>
                    </a:lnTo>
                    <a:lnTo>
                      <a:pt x="309" y="1671"/>
                    </a:lnTo>
                    <a:lnTo>
                      <a:pt x="463" y="1774"/>
                    </a:lnTo>
                    <a:lnTo>
                      <a:pt x="669" y="1876"/>
                    </a:lnTo>
                    <a:lnTo>
                      <a:pt x="669" y="2878"/>
                    </a:lnTo>
                    <a:lnTo>
                      <a:pt x="515" y="2827"/>
                    </a:lnTo>
                    <a:lnTo>
                      <a:pt x="335" y="2724"/>
                    </a:lnTo>
                    <a:lnTo>
                      <a:pt x="258" y="2699"/>
                    </a:lnTo>
                    <a:lnTo>
                      <a:pt x="181" y="2699"/>
                    </a:lnTo>
                    <a:lnTo>
                      <a:pt x="104" y="2724"/>
                    </a:lnTo>
                    <a:lnTo>
                      <a:pt x="26" y="2801"/>
                    </a:lnTo>
                    <a:lnTo>
                      <a:pt x="1" y="2878"/>
                    </a:lnTo>
                    <a:lnTo>
                      <a:pt x="1" y="2955"/>
                    </a:lnTo>
                    <a:lnTo>
                      <a:pt x="26" y="3033"/>
                    </a:lnTo>
                    <a:lnTo>
                      <a:pt x="104" y="3110"/>
                    </a:lnTo>
                    <a:lnTo>
                      <a:pt x="258" y="3187"/>
                    </a:lnTo>
                    <a:lnTo>
                      <a:pt x="386" y="3264"/>
                    </a:lnTo>
                    <a:lnTo>
                      <a:pt x="515" y="3289"/>
                    </a:lnTo>
                    <a:lnTo>
                      <a:pt x="669" y="3315"/>
                    </a:lnTo>
                    <a:lnTo>
                      <a:pt x="669" y="3469"/>
                    </a:lnTo>
                    <a:lnTo>
                      <a:pt x="669" y="3546"/>
                    </a:lnTo>
                    <a:lnTo>
                      <a:pt x="720" y="3624"/>
                    </a:lnTo>
                    <a:lnTo>
                      <a:pt x="797" y="3675"/>
                    </a:lnTo>
                    <a:lnTo>
                      <a:pt x="977" y="3675"/>
                    </a:lnTo>
                    <a:lnTo>
                      <a:pt x="1029" y="3624"/>
                    </a:lnTo>
                    <a:lnTo>
                      <a:pt x="1080" y="3546"/>
                    </a:lnTo>
                    <a:lnTo>
                      <a:pt x="1106" y="3469"/>
                    </a:lnTo>
                    <a:lnTo>
                      <a:pt x="1106" y="3289"/>
                    </a:lnTo>
                    <a:lnTo>
                      <a:pt x="1234" y="3238"/>
                    </a:lnTo>
                    <a:lnTo>
                      <a:pt x="1363" y="3187"/>
                    </a:lnTo>
                    <a:lnTo>
                      <a:pt x="1465" y="3084"/>
                    </a:lnTo>
                    <a:lnTo>
                      <a:pt x="1568" y="3007"/>
                    </a:lnTo>
                    <a:lnTo>
                      <a:pt x="1645" y="2904"/>
                    </a:lnTo>
                    <a:lnTo>
                      <a:pt x="1722" y="2776"/>
                    </a:lnTo>
                    <a:lnTo>
                      <a:pt x="1774" y="2673"/>
                    </a:lnTo>
                    <a:lnTo>
                      <a:pt x="1799" y="2544"/>
                    </a:lnTo>
                    <a:lnTo>
                      <a:pt x="1799" y="2390"/>
                    </a:lnTo>
                    <a:lnTo>
                      <a:pt x="1799" y="2236"/>
                    </a:lnTo>
                    <a:lnTo>
                      <a:pt x="1748" y="2108"/>
                    </a:lnTo>
                    <a:lnTo>
                      <a:pt x="1697" y="1979"/>
                    </a:lnTo>
                    <a:lnTo>
                      <a:pt x="1620" y="1876"/>
                    </a:lnTo>
                    <a:lnTo>
                      <a:pt x="1491" y="1774"/>
                    </a:lnTo>
                    <a:lnTo>
                      <a:pt x="1388" y="1671"/>
                    </a:lnTo>
                    <a:lnTo>
                      <a:pt x="1234" y="1619"/>
                    </a:lnTo>
                    <a:lnTo>
                      <a:pt x="1106" y="1568"/>
                    </a:lnTo>
                    <a:lnTo>
                      <a:pt x="1106" y="797"/>
                    </a:lnTo>
                    <a:lnTo>
                      <a:pt x="1183" y="849"/>
                    </a:lnTo>
                    <a:lnTo>
                      <a:pt x="1260" y="874"/>
                    </a:lnTo>
                    <a:lnTo>
                      <a:pt x="1337" y="926"/>
                    </a:lnTo>
                    <a:lnTo>
                      <a:pt x="1414" y="926"/>
                    </a:lnTo>
                    <a:lnTo>
                      <a:pt x="1491" y="900"/>
                    </a:lnTo>
                    <a:lnTo>
                      <a:pt x="1568" y="849"/>
                    </a:lnTo>
                    <a:lnTo>
                      <a:pt x="1594" y="771"/>
                    </a:lnTo>
                    <a:lnTo>
                      <a:pt x="1594" y="694"/>
                    </a:lnTo>
                    <a:lnTo>
                      <a:pt x="1568" y="592"/>
                    </a:lnTo>
                    <a:lnTo>
                      <a:pt x="1517" y="540"/>
                    </a:lnTo>
                    <a:lnTo>
                      <a:pt x="1363" y="437"/>
                    </a:lnTo>
                    <a:lnTo>
                      <a:pt x="1260" y="386"/>
                    </a:lnTo>
                    <a:lnTo>
                      <a:pt x="1106" y="360"/>
                    </a:lnTo>
                    <a:lnTo>
                      <a:pt x="1106" y="206"/>
                    </a:lnTo>
                    <a:lnTo>
                      <a:pt x="1080" y="129"/>
                    </a:lnTo>
                    <a:lnTo>
                      <a:pt x="1029" y="52"/>
                    </a:lnTo>
                    <a:lnTo>
                      <a:pt x="977"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180" name="Google Shape;180;p20"/>
            <p:cNvSpPr/>
            <p:nvPr/>
          </p:nvSpPr>
          <p:spPr>
            <a:xfrm>
              <a:off x="3340415" y="4716443"/>
              <a:ext cx="988903" cy="32168"/>
            </a:xfrm>
            <a:custGeom>
              <a:avLst/>
              <a:gdLst/>
              <a:ahLst/>
              <a:cxnLst/>
              <a:rect l="l" t="t" r="r" b="b"/>
              <a:pathLst>
                <a:path w="13465" h="438" extrusionOk="0">
                  <a:moveTo>
                    <a:pt x="155" y="1"/>
                  </a:moveTo>
                  <a:lnTo>
                    <a:pt x="78" y="52"/>
                  </a:lnTo>
                  <a:lnTo>
                    <a:pt x="26" y="129"/>
                  </a:lnTo>
                  <a:lnTo>
                    <a:pt x="1" y="206"/>
                  </a:lnTo>
                  <a:lnTo>
                    <a:pt x="26" y="284"/>
                  </a:lnTo>
                  <a:lnTo>
                    <a:pt x="78" y="361"/>
                  </a:lnTo>
                  <a:lnTo>
                    <a:pt x="155" y="412"/>
                  </a:lnTo>
                  <a:lnTo>
                    <a:pt x="232" y="438"/>
                  </a:lnTo>
                  <a:lnTo>
                    <a:pt x="13259" y="438"/>
                  </a:lnTo>
                  <a:lnTo>
                    <a:pt x="13336" y="412"/>
                  </a:lnTo>
                  <a:lnTo>
                    <a:pt x="13413" y="361"/>
                  </a:lnTo>
                  <a:lnTo>
                    <a:pt x="13465" y="284"/>
                  </a:lnTo>
                  <a:lnTo>
                    <a:pt x="13465" y="206"/>
                  </a:lnTo>
                  <a:lnTo>
                    <a:pt x="13465" y="129"/>
                  </a:lnTo>
                  <a:lnTo>
                    <a:pt x="13413" y="52"/>
                  </a:lnTo>
                  <a:lnTo>
                    <a:pt x="13336"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233" name="Google Shape;233;p20"/>
          <p:cNvSpPr/>
          <p:nvPr/>
        </p:nvSpPr>
        <p:spPr>
          <a:xfrm>
            <a:off x="9590140" y="13797288"/>
            <a:ext cx="224400" cy="224400"/>
          </a:xfrm>
          <a:prstGeom prst="ellipse">
            <a:avLst/>
          </a:prstGeom>
          <a:noFill/>
          <a:ln>
            <a:noFill/>
          </a:ln>
        </p:spPr>
        <p:txBody>
          <a:bodyPr spcFirstLastPara="1" wrap="square" lIns="91425" tIns="91425" rIns="91425" bIns="91425" anchor="ctr" anchorCtr="0">
            <a:noAutofit/>
          </a:bodyPr>
          <a:lstStyle/>
          <a:p>
            <a:endParaRPr/>
          </a:p>
        </p:txBody>
      </p:sp>
      <p:pic>
        <p:nvPicPr>
          <p:cNvPr id="4" name="Image 3" descr="Une image contenant capture d’écran, texte">
            <a:extLst>
              <a:ext uri="{FF2B5EF4-FFF2-40B4-BE49-F238E27FC236}">
                <a16:creationId xmlns:a16="http://schemas.microsoft.com/office/drawing/2014/main" id="{D677BD85-DBE4-1D20-152C-1A2E0C45584D}"/>
              </a:ext>
            </a:extLst>
          </p:cNvPr>
          <p:cNvPicPr>
            <a:picLocks noChangeAspect="1"/>
          </p:cNvPicPr>
          <p:nvPr/>
        </p:nvPicPr>
        <p:blipFill>
          <a:blip r:embed="rId3"/>
          <a:stretch>
            <a:fillRect/>
          </a:stretch>
        </p:blipFill>
        <p:spPr>
          <a:xfrm>
            <a:off x="8353184" y="4855771"/>
            <a:ext cx="11998008" cy="5663060"/>
          </a:xfrm>
          <a:prstGeom prst="rect">
            <a:avLst/>
          </a:prstGeom>
        </p:spPr>
      </p:pic>
      <p:pic>
        <p:nvPicPr>
          <p:cNvPr id="7" name="Image 6" descr="Une image contenant texte, capture d’écran, Police, circuit&#10;&#10;Description générée automatiquement">
            <a:extLst>
              <a:ext uri="{FF2B5EF4-FFF2-40B4-BE49-F238E27FC236}">
                <a16:creationId xmlns:a16="http://schemas.microsoft.com/office/drawing/2014/main" id="{30CBFF80-35AF-9A58-0345-810B35C74541}"/>
              </a:ext>
            </a:extLst>
          </p:cNvPr>
          <p:cNvPicPr>
            <a:picLocks noChangeAspect="1"/>
          </p:cNvPicPr>
          <p:nvPr/>
        </p:nvPicPr>
        <p:blipFill>
          <a:blip r:embed="rId4"/>
          <a:stretch>
            <a:fillRect/>
          </a:stretch>
        </p:blipFill>
        <p:spPr>
          <a:xfrm>
            <a:off x="8353184" y="10707511"/>
            <a:ext cx="11998008" cy="6366942"/>
          </a:xfrm>
          <a:prstGeom prst="rect">
            <a:avLst/>
          </a:prstGeom>
        </p:spPr>
      </p:pic>
    </p:spTree>
    <p:extLst>
      <p:ext uri="{BB962C8B-B14F-4D97-AF65-F5344CB8AC3E}">
        <p14:creationId xmlns:p14="http://schemas.microsoft.com/office/powerpoint/2010/main" val="984748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12" name="Google Shape;112;p20"/>
          <p:cNvSpPr txBox="1"/>
          <p:nvPr/>
        </p:nvSpPr>
        <p:spPr>
          <a:xfrm>
            <a:off x="2148549" y="13995783"/>
            <a:ext cx="3411900" cy="1444800"/>
          </a:xfrm>
          <a:prstGeom prst="rect">
            <a:avLst/>
          </a:prstGeom>
          <a:noFill/>
          <a:ln>
            <a:noFill/>
          </a:ln>
        </p:spPr>
        <p:txBody>
          <a:bodyPr spcFirstLastPara="1" wrap="square" lIns="91425" tIns="91425" rIns="91425" bIns="91425" anchor="ctr" anchorCtr="0">
            <a:noAutofit/>
          </a:bodyPr>
          <a:lstStyle/>
          <a:p>
            <a:r>
              <a:rPr lang="en" sz="2200" dirty="0">
                <a:solidFill>
                  <a:schemeClr val="lt1"/>
                </a:solidFill>
                <a:latin typeface="Anaheim"/>
                <a:ea typeface="Anaheim"/>
                <a:cs typeface="Anaheim"/>
                <a:sym typeface="Anaheim"/>
              </a:rPr>
              <a:t>Analyse polyvalente et performante</a:t>
            </a:r>
            <a:endParaRPr sz="2200" dirty="0">
              <a:solidFill>
                <a:schemeClr val="lt1"/>
              </a:solidFill>
              <a:latin typeface="Anaheim"/>
              <a:ea typeface="Anaheim"/>
              <a:cs typeface="Anaheim"/>
              <a:sym typeface="Anaheim"/>
            </a:endParaRPr>
          </a:p>
        </p:txBody>
      </p:sp>
      <p:sp>
        <p:nvSpPr>
          <p:cNvPr id="113" name="Google Shape;113;p20"/>
          <p:cNvSpPr txBox="1"/>
          <p:nvPr/>
        </p:nvSpPr>
        <p:spPr>
          <a:xfrm>
            <a:off x="656052" y="13445941"/>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CONCLUSION</a:t>
            </a:r>
            <a:endParaRPr sz="3500" dirty="0">
              <a:solidFill>
                <a:schemeClr val="lt1"/>
              </a:solidFill>
              <a:latin typeface="Poppins ExtraBold"/>
              <a:ea typeface="Poppins ExtraBold"/>
              <a:cs typeface="Poppins ExtraBold"/>
              <a:sym typeface="Poppins ExtraBold"/>
            </a:endParaRPr>
          </a:p>
        </p:txBody>
      </p:sp>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a:buSzPts val="990"/>
            </a:pPr>
            <a:r>
              <a:rPr lang="en" sz="8000" dirty="0"/>
              <a:t>Reconnaissance </a:t>
            </a:r>
            <a:r>
              <a:rPr lang="en" sz="8000" dirty="0">
                <a:solidFill>
                  <a:schemeClr val="lt1"/>
                </a:solidFill>
                <a:latin typeface="Poppins"/>
                <a:cs typeface="Poppins"/>
                <a:sym typeface="Poppins"/>
              </a:rPr>
              <a:t>Machine </a:t>
            </a:r>
            <a:r>
              <a:rPr lang="en" sz="8000" dirty="0"/>
              <a:t>Learning</a:t>
            </a:r>
            <a:endParaRPr sz="8000" dirty="0"/>
          </a:p>
        </p:txBody>
      </p:sp>
      <p:sp>
        <p:nvSpPr>
          <p:cNvPr id="115" name="Google Shape;115;p20"/>
          <p:cNvSpPr txBox="1"/>
          <p:nvPr/>
        </p:nvSpPr>
        <p:spPr>
          <a:xfrm>
            <a:off x="3645601" y="2313927"/>
            <a:ext cx="15748800" cy="12801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Algorithme de reconnaissance d’images basé sur le machine learning</a:t>
            </a:r>
            <a:endParaRPr sz="3500" dirty="0">
              <a:solidFill>
                <a:schemeClr val="lt1"/>
              </a:solidFill>
              <a:latin typeface="Anaheim"/>
              <a:ea typeface="Anaheim"/>
              <a:cs typeface="Anaheim"/>
              <a:sym typeface="Anaheim"/>
            </a:endParaRPr>
          </a:p>
        </p:txBody>
      </p:sp>
      <p:sp>
        <p:nvSpPr>
          <p:cNvPr id="116" name="Google Shape;116;p20"/>
          <p:cNvSpPr txBox="1"/>
          <p:nvPr/>
        </p:nvSpPr>
        <p:spPr>
          <a:xfrm>
            <a:off x="657781" y="4382951"/>
            <a:ext cx="4904399" cy="914400"/>
          </a:xfrm>
          <a:prstGeom prst="rect">
            <a:avLst/>
          </a:prstGeom>
          <a:noFill/>
          <a:ln>
            <a:noFill/>
          </a:ln>
        </p:spPr>
        <p:txBody>
          <a:bodyPr spcFirstLastPara="1" wrap="square" lIns="91425" tIns="91425" rIns="91425" bIns="91425" anchor="ctr" anchorCtr="0">
            <a:noAutofit/>
          </a:bodyPr>
          <a:lstStyle/>
          <a:p>
            <a:pPr algn="ctr"/>
            <a:r>
              <a:rPr lang="en" sz="4500">
                <a:solidFill>
                  <a:schemeClr val="accent1"/>
                </a:solidFill>
                <a:latin typeface="Poppins ExtraBold"/>
                <a:ea typeface="Poppins ExtraBold"/>
                <a:cs typeface="Poppins ExtraBold"/>
                <a:sym typeface="Poppins ExtraBold"/>
              </a:rPr>
              <a:t>INTRODUCTION</a:t>
            </a:r>
            <a:endParaRPr sz="4500">
              <a:solidFill>
                <a:schemeClr val="accent1"/>
              </a:solidFill>
              <a:latin typeface="Poppins ExtraBold"/>
              <a:ea typeface="Poppins ExtraBold"/>
              <a:cs typeface="Poppins ExtraBold"/>
              <a:sym typeface="Poppins ExtraBold"/>
            </a:endParaRPr>
          </a:p>
        </p:txBody>
      </p:sp>
      <p:sp>
        <p:nvSpPr>
          <p:cNvPr id="117" name="Google Shape;117;p20"/>
          <p:cNvSpPr txBox="1"/>
          <p:nvPr/>
        </p:nvSpPr>
        <p:spPr>
          <a:xfrm>
            <a:off x="659350" y="5383254"/>
            <a:ext cx="4901099" cy="1280100"/>
          </a:xfrm>
          <a:prstGeom prst="rect">
            <a:avLst/>
          </a:prstGeom>
          <a:noFill/>
          <a:ln>
            <a:noFill/>
          </a:ln>
        </p:spPr>
        <p:txBody>
          <a:bodyPr spcFirstLastPara="1" wrap="square" lIns="91425" tIns="91425" rIns="91425" bIns="91425" anchor="ctr" anchorCtr="0">
            <a:noAutofit/>
          </a:bodyPr>
          <a:lstStyle/>
          <a:p>
            <a:pPr algn="ctr"/>
            <a:r>
              <a:rPr lang="fr-FR" sz="2200" dirty="0">
                <a:solidFill>
                  <a:schemeClr val="lt1"/>
                </a:solidFill>
                <a:latin typeface="Anaheim"/>
                <a:ea typeface="Anaheim"/>
                <a:cs typeface="Anaheim"/>
                <a:sym typeface="Anaheim"/>
              </a:rPr>
              <a:t>Pour une analyse d’image polyvalente et plus précise, on peut facilement</a:t>
            </a:r>
          </a:p>
          <a:p>
            <a:pPr algn="ctr"/>
            <a:r>
              <a:rPr lang="fr-FR" sz="2200" dirty="0">
                <a:solidFill>
                  <a:schemeClr val="lt1"/>
                </a:solidFill>
                <a:latin typeface="Anaheim"/>
                <a:ea typeface="Anaheim"/>
                <a:cs typeface="Anaheim"/>
                <a:sym typeface="Anaheim"/>
              </a:rPr>
              <a:t>implémenter sur python des modèles de ML entrainés sur de grandes quantités</a:t>
            </a:r>
          </a:p>
          <a:p>
            <a:pPr algn="ctr"/>
            <a:r>
              <a:rPr lang="fr-FR" sz="2200" dirty="0">
                <a:solidFill>
                  <a:schemeClr val="lt1"/>
                </a:solidFill>
                <a:latin typeface="Anaheim"/>
                <a:ea typeface="Anaheim"/>
                <a:cs typeface="Anaheim"/>
                <a:sym typeface="Anaheim"/>
              </a:rPr>
              <a:t>d’images.</a:t>
            </a:r>
          </a:p>
        </p:txBody>
      </p:sp>
      <p:sp>
        <p:nvSpPr>
          <p:cNvPr id="119" name="Google Shape;119;p20"/>
          <p:cNvSpPr txBox="1"/>
          <p:nvPr/>
        </p:nvSpPr>
        <p:spPr>
          <a:xfrm>
            <a:off x="702505" y="7140844"/>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IMAGES</a:t>
            </a:r>
            <a:endParaRPr sz="3500" dirty="0">
              <a:solidFill>
                <a:schemeClr val="lt1"/>
              </a:solidFill>
              <a:latin typeface="Poppins ExtraBold"/>
              <a:ea typeface="Poppins ExtraBold"/>
              <a:cs typeface="Poppins ExtraBold"/>
              <a:sym typeface="Poppins ExtraBold"/>
            </a:endParaRPr>
          </a:p>
        </p:txBody>
      </p:sp>
      <p:sp>
        <p:nvSpPr>
          <p:cNvPr id="122" name="Google Shape;122;p20"/>
          <p:cNvSpPr/>
          <p:nvPr/>
        </p:nvSpPr>
        <p:spPr>
          <a:xfrm>
            <a:off x="707700" y="14042320"/>
            <a:ext cx="1400100" cy="14001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3" name="Google Shape;123;p20"/>
          <p:cNvSpPr txBox="1"/>
          <p:nvPr/>
        </p:nvSpPr>
        <p:spPr>
          <a:xfrm>
            <a:off x="656052" y="11576638"/>
            <a:ext cx="4904399" cy="1280100"/>
          </a:xfrm>
          <a:prstGeom prst="rect">
            <a:avLst/>
          </a:prstGeom>
          <a:noFill/>
          <a:ln>
            <a:noFill/>
          </a:ln>
        </p:spPr>
        <p:txBody>
          <a:bodyPr spcFirstLastPara="1" wrap="square" lIns="91425" tIns="91425" rIns="91425" bIns="91425" anchor="ctr" anchorCtr="0">
            <a:noAutofit/>
          </a:bodyPr>
          <a:lstStyle/>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18 couches</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Taille de ~50MB</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1’106’890’512 paramètres</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Entrainé sur 102’810’167 images</a:t>
            </a:r>
          </a:p>
        </p:txBody>
      </p:sp>
      <p:sp>
        <p:nvSpPr>
          <p:cNvPr id="124" name="Google Shape;124;p20"/>
          <p:cNvSpPr txBox="1"/>
          <p:nvPr/>
        </p:nvSpPr>
        <p:spPr>
          <a:xfrm>
            <a:off x="656052" y="1102953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CARACTERISTIQUES</a:t>
            </a:r>
            <a:endParaRPr sz="3500" dirty="0">
              <a:solidFill>
                <a:schemeClr val="lt1"/>
              </a:solidFill>
              <a:latin typeface="Poppins ExtraBold"/>
              <a:ea typeface="Poppins ExtraBold"/>
              <a:cs typeface="Poppins ExtraBold"/>
              <a:sym typeface="Poppins ExtraBold"/>
            </a:endParaRPr>
          </a:p>
        </p:txBody>
      </p:sp>
      <p:sp>
        <p:nvSpPr>
          <p:cNvPr id="125" name="Google Shape;125;p20"/>
          <p:cNvSpPr txBox="1"/>
          <p:nvPr/>
        </p:nvSpPr>
        <p:spPr>
          <a:xfrm>
            <a:off x="656052" y="7428831"/>
            <a:ext cx="4901099" cy="1097400"/>
          </a:xfrm>
          <a:prstGeom prst="rect">
            <a:avLst/>
          </a:prstGeom>
          <a:noFill/>
          <a:ln>
            <a:noFill/>
          </a:ln>
        </p:spPr>
        <p:txBody>
          <a:bodyPr spcFirstLastPara="1" wrap="square" lIns="91425" tIns="91425" rIns="91425" bIns="91425" anchor="ctr" anchorCtr="0">
            <a:noAutofit/>
          </a:bodyPr>
          <a:lstStyle/>
          <a:p>
            <a:pPr algn="ctr"/>
            <a:r>
              <a:rPr lang="en-GB" sz="2200" dirty="0">
                <a:solidFill>
                  <a:schemeClr val="lt1"/>
                </a:solidFill>
                <a:latin typeface="Anaheim"/>
                <a:ea typeface="Anaheim"/>
                <a:cs typeface="Anaheim"/>
                <a:sym typeface="Anaheim"/>
              </a:rPr>
              <a:t>Images libre de droit. </a:t>
            </a:r>
          </a:p>
        </p:txBody>
      </p:sp>
      <p:grpSp>
        <p:nvGrpSpPr>
          <p:cNvPr id="167" name="Google Shape;167;p20"/>
          <p:cNvGrpSpPr/>
          <p:nvPr/>
        </p:nvGrpSpPr>
        <p:grpSpPr>
          <a:xfrm>
            <a:off x="1054965" y="14458377"/>
            <a:ext cx="705226" cy="568102"/>
            <a:chOff x="3340415" y="3861646"/>
            <a:chExt cx="1103988" cy="886965"/>
          </a:xfrm>
        </p:grpSpPr>
        <p:grpSp>
          <p:nvGrpSpPr>
            <p:cNvPr id="168" name="Google Shape;168;p20"/>
            <p:cNvGrpSpPr/>
            <p:nvPr/>
          </p:nvGrpSpPr>
          <p:grpSpPr>
            <a:xfrm>
              <a:off x="3393294" y="3861646"/>
              <a:ext cx="1051109" cy="870000"/>
              <a:chOff x="3393294" y="3861646"/>
              <a:chExt cx="1051109" cy="870000"/>
            </a:xfrm>
          </p:grpSpPr>
          <p:sp>
            <p:nvSpPr>
              <p:cNvPr id="169" name="Google Shape;169;p20"/>
              <p:cNvSpPr/>
              <p:nvPr/>
            </p:nvSpPr>
            <p:spPr>
              <a:xfrm>
                <a:off x="3393294" y="4029609"/>
                <a:ext cx="284957" cy="198221"/>
              </a:xfrm>
              <a:custGeom>
                <a:avLst/>
                <a:gdLst/>
                <a:ahLst/>
                <a:cxnLst/>
                <a:rect l="l" t="t" r="r" b="b"/>
                <a:pathLst>
                  <a:path w="3880" h="2699" extrusionOk="0">
                    <a:moveTo>
                      <a:pt x="1285" y="0"/>
                    </a:moveTo>
                    <a:lnTo>
                      <a:pt x="1233" y="26"/>
                    </a:lnTo>
                    <a:lnTo>
                      <a:pt x="1182" y="77"/>
                    </a:lnTo>
                    <a:lnTo>
                      <a:pt x="1156" y="129"/>
                    </a:lnTo>
                    <a:lnTo>
                      <a:pt x="591" y="1131"/>
                    </a:lnTo>
                    <a:lnTo>
                      <a:pt x="206" y="1131"/>
                    </a:lnTo>
                    <a:lnTo>
                      <a:pt x="129" y="1156"/>
                    </a:lnTo>
                    <a:lnTo>
                      <a:pt x="51" y="1208"/>
                    </a:lnTo>
                    <a:lnTo>
                      <a:pt x="0" y="1285"/>
                    </a:lnTo>
                    <a:lnTo>
                      <a:pt x="0" y="1362"/>
                    </a:lnTo>
                    <a:lnTo>
                      <a:pt x="0" y="1439"/>
                    </a:lnTo>
                    <a:lnTo>
                      <a:pt x="51" y="1516"/>
                    </a:lnTo>
                    <a:lnTo>
                      <a:pt x="129" y="1567"/>
                    </a:lnTo>
                    <a:lnTo>
                      <a:pt x="206" y="1593"/>
                    </a:lnTo>
                    <a:lnTo>
                      <a:pt x="720" y="1593"/>
                    </a:lnTo>
                    <a:lnTo>
                      <a:pt x="797" y="1567"/>
                    </a:lnTo>
                    <a:lnTo>
                      <a:pt x="848" y="1542"/>
                    </a:lnTo>
                    <a:lnTo>
                      <a:pt x="899" y="1516"/>
                    </a:lnTo>
                    <a:lnTo>
                      <a:pt x="925" y="1465"/>
                    </a:lnTo>
                    <a:lnTo>
                      <a:pt x="1285" y="797"/>
                    </a:lnTo>
                    <a:lnTo>
                      <a:pt x="1824" y="2544"/>
                    </a:lnTo>
                    <a:lnTo>
                      <a:pt x="1850" y="2595"/>
                    </a:lnTo>
                    <a:lnTo>
                      <a:pt x="1876" y="2647"/>
                    </a:lnTo>
                    <a:lnTo>
                      <a:pt x="1927" y="2672"/>
                    </a:lnTo>
                    <a:lnTo>
                      <a:pt x="2004" y="2698"/>
                    </a:lnTo>
                    <a:lnTo>
                      <a:pt x="2030" y="2698"/>
                    </a:lnTo>
                    <a:lnTo>
                      <a:pt x="2133" y="2672"/>
                    </a:lnTo>
                    <a:lnTo>
                      <a:pt x="2210" y="2595"/>
                    </a:lnTo>
                    <a:lnTo>
                      <a:pt x="2929" y="1593"/>
                    </a:lnTo>
                    <a:lnTo>
                      <a:pt x="3674" y="1593"/>
                    </a:lnTo>
                    <a:lnTo>
                      <a:pt x="3751" y="1567"/>
                    </a:lnTo>
                    <a:lnTo>
                      <a:pt x="3829" y="1516"/>
                    </a:lnTo>
                    <a:lnTo>
                      <a:pt x="3880" y="1439"/>
                    </a:lnTo>
                    <a:lnTo>
                      <a:pt x="3880" y="1362"/>
                    </a:lnTo>
                    <a:lnTo>
                      <a:pt x="3880" y="1285"/>
                    </a:lnTo>
                    <a:lnTo>
                      <a:pt x="3829" y="1208"/>
                    </a:lnTo>
                    <a:lnTo>
                      <a:pt x="3751" y="1156"/>
                    </a:lnTo>
                    <a:lnTo>
                      <a:pt x="3674" y="1131"/>
                    </a:lnTo>
                    <a:lnTo>
                      <a:pt x="2826" y="1131"/>
                    </a:lnTo>
                    <a:lnTo>
                      <a:pt x="2724" y="1156"/>
                    </a:lnTo>
                    <a:lnTo>
                      <a:pt x="2647" y="1233"/>
                    </a:lnTo>
                    <a:lnTo>
                      <a:pt x="2107" y="1979"/>
                    </a:lnTo>
                    <a:lnTo>
                      <a:pt x="1542" y="154"/>
                    </a:lnTo>
                    <a:lnTo>
                      <a:pt x="1516" y="103"/>
                    </a:lnTo>
                    <a:lnTo>
                      <a:pt x="1490" y="51"/>
                    </a:lnTo>
                    <a:lnTo>
                      <a:pt x="1413" y="26"/>
                    </a:lnTo>
                    <a:lnTo>
                      <a:pt x="1362"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0" name="Google Shape;170;p20"/>
              <p:cNvSpPr/>
              <p:nvPr/>
            </p:nvSpPr>
            <p:spPr>
              <a:xfrm>
                <a:off x="4136752" y="4114508"/>
                <a:ext cx="202040" cy="32168"/>
              </a:xfrm>
              <a:custGeom>
                <a:avLst/>
                <a:gdLst/>
                <a:ahLst/>
                <a:cxnLst/>
                <a:rect l="l" t="t" r="r" b="b"/>
                <a:pathLst>
                  <a:path w="2751" h="438" extrusionOk="0">
                    <a:moveTo>
                      <a:pt x="206" y="0"/>
                    </a:moveTo>
                    <a:lnTo>
                      <a:pt x="129" y="26"/>
                    </a:lnTo>
                    <a:lnTo>
                      <a:pt x="52" y="77"/>
                    </a:lnTo>
                    <a:lnTo>
                      <a:pt x="1" y="129"/>
                    </a:lnTo>
                    <a:lnTo>
                      <a:pt x="1" y="232"/>
                    </a:lnTo>
                    <a:lnTo>
                      <a:pt x="1" y="309"/>
                    </a:lnTo>
                    <a:lnTo>
                      <a:pt x="52" y="386"/>
                    </a:lnTo>
                    <a:lnTo>
                      <a:pt x="129" y="411"/>
                    </a:lnTo>
                    <a:lnTo>
                      <a:pt x="206" y="437"/>
                    </a:lnTo>
                    <a:lnTo>
                      <a:pt x="2519" y="437"/>
                    </a:lnTo>
                    <a:lnTo>
                      <a:pt x="2622" y="411"/>
                    </a:lnTo>
                    <a:lnTo>
                      <a:pt x="2673" y="386"/>
                    </a:lnTo>
                    <a:lnTo>
                      <a:pt x="2724" y="309"/>
                    </a:lnTo>
                    <a:lnTo>
                      <a:pt x="2750" y="232"/>
                    </a:lnTo>
                    <a:lnTo>
                      <a:pt x="2724" y="129"/>
                    </a:lnTo>
                    <a:lnTo>
                      <a:pt x="2673" y="77"/>
                    </a:lnTo>
                    <a:lnTo>
                      <a:pt x="2622" y="26"/>
                    </a:lnTo>
                    <a:lnTo>
                      <a:pt x="251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1" name="Google Shape;171;p20"/>
              <p:cNvSpPr/>
              <p:nvPr/>
            </p:nvSpPr>
            <p:spPr>
              <a:xfrm>
                <a:off x="4119787" y="4339022"/>
                <a:ext cx="324616" cy="324689"/>
              </a:xfrm>
              <a:custGeom>
                <a:avLst/>
                <a:gdLst/>
                <a:ahLst/>
                <a:cxnLst/>
                <a:rect l="l" t="t" r="r" b="b"/>
                <a:pathLst>
                  <a:path w="4420" h="4421" extrusionOk="0">
                    <a:moveTo>
                      <a:pt x="1131" y="1"/>
                    </a:moveTo>
                    <a:lnTo>
                      <a:pt x="1080" y="52"/>
                    </a:lnTo>
                    <a:lnTo>
                      <a:pt x="52" y="1080"/>
                    </a:lnTo>
                    <a:lnTo>
                      <a:pt x="26" y="1132"/>
                    </a:lnTo>
                    <a:lnTo>
                      <a:pt x="1" y="1209"/>
                    </a:lnTo>
                    <a:lnTo>
                      <a:pt x="26" y="1260"/>
                    </a:lnTo>
                    <a:lnTo>
                      <a:pt x="52" y="1337"/>
                    </a:lnTo>
                    <a:lnTo>
                      <a:pt x="3084" y="4369"/>
                    </a:lnTo>
                    <a:lnTo>
                      <a:pt x="3161" y="4395"/>
                    </a:lnTo>
                    <a:lnTo>
                      <a:pt x="3212" y="4420"/>
                    </a:lnTo>
                    <a:lnTo>
                      <a:pt x="3289" y="4395"/>
                    </a:lnTo>
                    <a:lnTo>
                      <a:pt x="3341" y="4369"/>
                    </a:lnTo>
                    <a:lnTo>
                      <a:pt x="4369" y="3341"/>
                    </a:lnTo>
                    <a:lnTo>
                      <a:pt x="4420" y="3264"/>
                    </a:lnTo>
                    <a:lnTo>
                      <a:pt x="4420" y="3213"/>
                    </a:lnTo>
                    <a:lnTo>
                      <a:pt x="4420" y="3136"/>
                    </a:lnTo>
                    <a:lnTo>
                      <a:pt x="4369" y="3084"/>
                    </a:lnTo>
                    <a:lnTo>
                      <a:pt x="1337" y="52"/>
                    </a:lnTo>
                    <a:lnTo>
                      <a:pt x="1285"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72" name="Google Shape;172;p20"/>
              <p:cNvSpPr/>
              <p:nvPr/>
            </p:nvSpPr>
            <p:spPr>
              <a:xfrm>
                <a:off x="4034887" y="4254122"/>
                <a:ext cx="149162" cy="149162"/>
              </a:xfrm>
              <a:custGeom>
                <a:avLst/>
                <a:gdLst/>
                <a:ahLst/>
                <a:cxnLst/>
                <a:rect l="l" t="t" r="r" b="b"/>
                <a:pathLst>
                  <a:path w="2031" h="2031" extrusionOk="0">
                    <a:moveTo>
                      <a:pt x="643" y="1"/>
                    </a:moveTo>
                    <a:lnTo>
                      <a:pt x="0" y="617"/>
                    </a:lnTo>
                    <a:lnTo>
                      <a:pt x="1388" y="2031"/>
                    </a:lnTo>
                    <a:lnTo>
                      <a:pt x="2030" y="1388"/>
                    </a:lnTo>
                    <a:lnTo>
                      <a:pt x="64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3" name="Google Shape;173;p20"/>
              <p:cNvSpPr/>
              <p:nvPr/>
            </p:nvSpPr>
            <p:spPr>
              <a:xfrm>
                <a:off x="4165101" y="4382426"/>
                <a:ext cx="141597" cy="141671"/>
              </a:xfrm>
              <a:custGeom>
                <a:avLst/>
                <a:gdLst/>
                <a:ahLst/>
                <a:cxnLst/>
                <a:rect l="l" t="t" r="r" b="b"/>
                <a:pathLst>
                  <a:path w="1928" h="1929" extrusionOk="0">
                    <a:moveTo>
                      <a:pt x="1285" y="1"/>
                    </a:moveTo>
                    <a:lnTo>
                      <a:pt x="0" y="1286"/>
                    </a:lnTo>
                    <a:lnTo>
                      <a:pt x="643" y="1928"/>
                    </a:lnTo>
                    <a:lnTo>
                      <a:pt x="1927" y="643"/>
                    </a:lnTo>
                    <a:lnTo>
                      <a:pt x="128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4" name="Google Shape;174;p20"/>
              <p:cNvSpPr/>
              <p:nvPr/>
            </p:nvSpPr>
            <p:spPr>
              <a:xfrm>
                <a:off x="3642337" y="3861646"/>
                <a:ext cx="537893" cy="537893"/>
              </a:xfrm>
              <a:custGeom>
                <a:avLst/>
                <a:gdLst/>
                <a:ahLst/>
                <a:cxnLst/>
                <a:rect l="l" t="t" r="r" b="b"/>
                <a:pathLst>
                  <a:path w="7324" h="7324" extrusionOk="0">
                    <a:moveTo>
                      <a:pt x="3675" y="0"/>
                    </a:moveTo>
                    <a:lnTo>
                      <a:pt x="3290" y="26"/>
                    </a:lnTo>
                    <a:lnTo>
                      <a:pt x="2930" y="77"/>
                    </a:lnTo>
                    <a:lnTo>
                      <a:pt x="2570" y="154"/>
                    </a:lnTo>
                    <a:lnTo>
                      <a:pt x="2236" y="283"/>
                    </a:lnTo>
                    <a:lnTo>
                      <a:pt x="1928" y="437"/>
                    </a:lnTo>
                    <a:lnTo>
                      <a:pt x="1620" y="617"/>
                    </a:lnTo>
                    <a:lnTo>
                      <a:pt x="1337" y="848"/>
                    </a:lnTo>
                    <a:lnTo>
                      <a:pt x="1080" y="1079"/>
                    </a:lnTo>
                    <a:lnTo>
                      <a:pt x="849" y="1336"/>
                    </a:lnTo>
                    <a:lnTo>
                      <a:pt x="643" y="1619"/>
                    </a:lnTo>
                    <a:lnTo>
                      <a:pt x="463" y="1927"/>
                    </a:lnTo>
                    <a:lnTo>
                      <a:pt x="309" y="2236"/>
                    </a:lnTo>
                    <a:lnTo>
                      <a:pt x="181" y="2570"/>
                    </a:lnTo>
                    <a:lnTo>
                      <a:pt x="78" y="2929"/>
                    </a:lnTo>
                    <a:lnTo>
                      <a:pt x="26" y="3289"/>
                    </a:lnTo>
                    <a:lnTo>
                      <a:pt x="1" y="3649"/>
                    </a:lnTo>
                    <a:lnTo>
                      <a:pt x="26" y="4034"/>
                    </a:lnTo>
                    <a:lnTo>
                      <a:pt x="78" y="4394"/>
                    </a:lnTo>
                    <a:lnTo>
                      <a:pt x="181" y="4754"/>
                    </a:lnTo>
                    <a:lnTo>
                      <a:pt x="309" y="5088"/>
                    </a:lnTo>
                    <a:lnTo>
                      <a:pt x="463" y="5396"/>
                    </a:lnTo>
                    <a:lnTo>
                      <a:pt x="643" y="5704"/>
                    </a:lnTo>
                    <a:lnTo>
                      <a:pt x="849" y="5987"/>
                    </a:lnTo>
                    <a:lnTo>
                      <a:pt x="1080" y="6244"/>
                    </a:lnTo>
                    <a:lnTo>
                      <a:pt x="1337" y="6475"/>
                    </a:lnTo>
                    <a:lnTo>
                      <a:pt x="1620" y="6681"/>
                    </a:lnTo>
                    <a:lnTo>
                      <a:pt x="1928" y="6861"/>
                    </a:lnTo>
                    <a:lnTo>
                      <a:pt x="2236" y="7015"/>
                    </a:lnTo>
                    <a:lnTo>
                      <a:pt x="2570" y="7143"/>
                    </a:lnTo>
                    <a:lnTo>
                      <a:pt x="2930" y="7246"/>
                    </a:lnTo>
                    <a:lnTo>
                      <a:pt x="3290" y="7298"/>
                    </a:lnTo>
                    <a:lnTo>
                      <a:pt x="3675" y="7323"/>
                    </a:lnTo>
                    <a:lnTo>
                      <a:pt x="4035" y="7298"/>
                    </a:lnTo>
                    <a:lnTo>
                      <a:pt x="4395" y="7246"/>
                    </a:lnTo>
                    <a:lnTo>
                      <a:pt x="4754" y="7143"/>
                    </a:lnTo>
                    <a:lnTo>
                      <a:pt x="5088" y="7015"/>
                    </a:lnTo>
                    <a:lnTo>
                      <a:pt x="5422" y="6861"/>
                    </a:lnTo>
                    <a:lnTo>
                      <a:pt x="5705" y="6681"/>
                    </a:lnTo>
                    <a:lnTo>
                      <a:pt x="5988" y="6475"/>
                    </a:lnTo>
                    <a:lnTo>
                      <a:pt x="6245" y="6244"/>
                    </a:lnTo>
                    <a:lnTo>
                      <a:pt x="6502" y="5987"/>
                    </a:lnTo>
                    <a:lnTo>
                      <a:pt x="6707" y="5704"/>
                    </a:lnTo>
                    <a:lnTo>
                      <a:pt x="6887" y="5396"/>
                    </a:lnTo>
                    <a:lnTo>
                      <a:pt x="7041" y="5088"/>
                    </a:lnTo>
                    <a:lnTo>
                      <a:pt x="7170" y="4754"/>
                    </a:lnTo>
                    <a:lnTo>
                      <a:pt x="7247" y="4394"/>
                    </a:lnTo>
                    <a:lnTo>
                      <a:pt x="7298" y="4034"/>
                    </a:lnTo>
                    <a:lnTo>
                      <a:pt x="7324" y="3649"/>
                    </a:lnTo>
                    <a:lnTo>
                      <a:pt x="7298" y="3289"/>
                    </a:lnTo>
                    <a:lnTo>
                      <a:pt x="7247" y="2929"/>
                    </a:lnTo>
                    <a:lnTo>
                      <a:pt x="7170" y="2570"/>
                    </a:lnTo>
                    <a:lnTo>
                      <a:pt x="7041" y="2236"/>
                    </a:lnTo>
                    <a:lnTo>
                      <a:pt x="6887" y="1927"/>
                    </a:lnTo>
                    <a:lnTo>
                      <a:pt x="6707" y="1619"/>
                    </a:lnTo>
                    <a:lnTo>
                      <a:pt x="6502" y="1336"/>
                    </a:lnTo>
                    <a:lnTo>
                      <a:pt x="6245" y="1079"/>
                    </a:lnTo>
                    <a:lnTo>
                      <a:pt x="5988" y="848"/>
                    </a:lnTo>
                    <a:lnTo>
                      <a:pt x="5705" y="617"/>
                    </a:lnTo>
                    <a:lnTo>
                      <a:pt x="5422" y="437"/>
                    </a:lnTo>
                    <a:lnTo>
                      <a:pt x="5088" y="283"/>
                    </a:lnTo>
                    <a:lnTo>
                      <a:pt x="4754" y="154"/>
                    </a:lnTo>
                    <a:lnTo>
                      <a:pt x="4395" y="77"/>
                    </a:lnTo>
                    <a:lnTo>
                      <a:pt x="4035" y="26"/>
                    </a:lnTo>
                    <a:lnTo>
                      <a:pt x="3675"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75" name="Google Shape;175;p20"/>
              <p:cNvSpPr/>
              <p:nvPr/>
            </p:nvSpPr>
            <p:spPr>
              <a:xfrm>
                <a:off x="3710271" y="3927670"/>
                <a:ext cx="403934" cy="403934"/>
              </a:xfrm>
              <a:custGeom>
                <a:avLst/>
                <a:gdLst/>
                <a:ahLst/>
                <a:cxnLst/>
                <a:rect l="l" t="t" r="r" b="b"/>
                <a:pathLst>
                  <a:path w="5500" h="5500" extrusionOk="0">
                    <a:moveTo>
                      <a:pt x="2750" y="1"/>
                    </a:moveTo>
                    <a:lnTo>
                      <a:pt x="2467" y="26"/>
                    </a:lnTo>
                    <a:lnTo>
                      <a:pt x="2185" y="78"/>
                    </a:lnTo>
                    <a:lnTo>
                      <a:pt x="1928" y="129"/>
                    </a:lnTo>
                    <a:lnTo>
                      <a:pt x="1671" y="232"/>
                    </a:lnTo>
                    <a:lnTo>
                      <a:pt x="1440" y="335"/>
                    </a:lnTo>
                    <a:lnTo>
                      <a:pt x="1208" y="489"/>
                    </a:lnTo>
                    <a:lnTo>
                      <a:pt x="1003" y="643"/>
                    </a:lnTo>
                    <a:lnTo>
                      <a:pt x="797" y="823"/>
                    </a:lnTo>
                    <a:lnTo>
                      <a:pt x="617" y="1003"/>
                    </a:lnTo>
                    <a:lnTo>
                      <a:pt x="463" y="1234"/>
                    </a:lnTo>
                    <a:lnTo>
                      <a:pt x="335" y="1439"/>
                    </a:lnTo>
                    <a:lnTo>
                      <a:pt x="206" y="1696"/>
                    </a:lnTo>
                    <a:lnTo>
                      <a:pt x="104" y="1953"/>
                    </a:lnTo>
                    <a:lnTo>
                      <a:pt x="52" y="2210"/>
                    </a:lnTo>
                    <a:lnTo>
                      <a:pt x="1" y="2467"/>
                    </a:lnTo>
                    <a:lnTo>
                      <a:pt x="1" y="2750"/>
                    </a:lnTo>
                    <a:lnTo>
                      <a:pt x="1" y="3033"/>
                    </a:lnTo>
                    <a:lnTo>
                      <a:pt x="52" y="3315"/>
                    </a:lnTo>
                    <a:lnTo>
                      <a:pt x="104" y="3572"/>
                    </a:lnTo>
                    <a:lnTo>
                      <a:pt x="206" y="3829"/>
                    </a:lnTo>
                    <a:lnTo>
                      <a:pt x="335" y="4060"/>
                    </a:lnTo>
                    <a:lnTo>
                      <a:pt x="463" y="4292"/>
                    </a:lnTo>
                    <a:lnTo>
                      <a:pt x="617" y="4497"/>
                    </a:lnTo>
                    <a:lnTo>
                      <a:pt x="797" y="4703"/>
                    </a:lnTo>
                    <a:lnTo>
                      <a:pt x="1003" y="4883"/>
                    </a:lnTo>
                    <a:lnTo>
                      <a:pt x="1208" y="5037"/>
                    </a:lnTo>
                    <a:lnTo>
                      <a:pt x="1440" y="5165"/>
                    </a:lnTo>
                    <a:lnTo>
                      <a:pt x="1671" y="5294"/>
                    </a:lnTo>
                    <a:lnTo>
                      <a:pt x="1928" y="5396"/>
                    </a:lnTo>
                    <a:lnTo>
                      <a:pt x="2185" y="5448"/>
                    </a:lnTo>
                    <a:lnTo>
                      <a:pt x="2467" y="5499"/>
                    </a:lnTo>
                    <a:lnTo>
                      <a:pt x="3033" y="5499"/>
                    </a:lnTo>
                    <a:lnTo>
                      <a:pt x="3290" y="5448"/>
                    </a:lnTo>
                    <a:lnTo>
                      <a:pt x="3572" y="5396"/>
                    </a:lnTo>
                    <a:lnTo>
                      <a:pt x="3804" y="5294"/>
                    </a:lnTo>
                    <a:lnTo>
                      <a:pt x="4061" y="5165"/>
                    </a:lnTo>
                    <a:lnTo>
                      <a:pt x="4292" y="5037"/>
                    </a:lnTo>
                    <a:lnTo>
                      <a:pt x="4497" y="4883"/>
                    </a:lnTo>
                    <a:lnTo>
                      <a:pt x="4677" y="4703"/>
                    </a:lnTo>
                    <a:lnTo>
                      <a:pt x="4857" y="4497"/>
                    </a:lnTo>
                    <a:lnTo>
                      <a:pt x="5037" y="4292"/>
                    </a:lnTo>
                    <a:lnTo>
                      <a:pt x="5165" y="4060"/>
                    </a:lnTo>
                    <a:lnTo>
                      <a:pt x="5268" y="3829"/>
                    </a:lnTo>
                    <a:lnTo>
                      <a:pt x="5371" y="3572"/>
                    </a:lnTo>
                    <a:lnTo>
                      <a:pt x="5448" y="3315"/>
                    </a:lnTo>
                    <a:lnTo>
                      <a:pt x="5474" y="3033"/>
                    </a:lnTo>
                    <a:lnTo>
                      <a:pt x="5499" y="2750"/>
                    </a:lnTo>
                    <a:lnTo>
                      <a:pt x="5474" y="2467"/>
                    </a:lnTo>
                    <a:lnTo>
                      <a:pt x="5448" y="2210"/>
                    </a:lnTo>
                    <a:lnTo>
                      <a:pt x="5371" y="1953"/>
                    </a:lnTo>
                    <a:lnTo>
                      <a:pt x="5268" y="1696"/>
                    </a:lnTo>
                    <a:lnTo>
                      <a:pt x="5165" y="1439"/>
                    </a:lnTo>
                    <a:lnTo>
                      <a:pt x="5037" y="1234"/>
                    </a:lnTo>
                    <a:lnTo>
                      <a:pt x="4857" y="1003"/>
                    </a:lnTo>
                    <a:lnTo>
                      <a:pt x="4677" y="823"/>
                    </a:lnTo>
                    <a:lnTo>
                      <a:pt x="4497" y="643"/>
                    </a:lnTo>
                    <a:lnTo>
                      <a:pt x="4292" y="489"/>
                    </a:lnTo>
                    <a:lnTo>
                      <a:pt x="4061" y="335"/>
                    </a:lnTo>
                    <a:lnTo>
                      <a:pt x="3804" y="232"/>
                    </a:lnTo>
                    <a:lnTo>
                      <a:pt x="3572" y="129"/>
                    </a:lnTo>
                    <a:lnTo>
                      <a:pt x="3290" y="78"/>
                    </a:lnTo>
                    <a:lnTo>
                      <a:pt x="3033" y="26"/>
                    </a:lnTo>
                    <a:lnTo>
                      <a:pt x="2750"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6" name="Google Shape;176;p20"/>
              <p:cNvSpPr/>
              <p:nvPr/>
            </p:nvSpPr>
            <p:spPr>
              <a:xfrm>
                <a:off x="3683906" y="4599449"/>
                <a:ext cx="132123" cy="132196"/>
              </a:xfrm>
              <a:custGeom>
                <a:avLst/>
                <a:gdLst/>
                <a:ahLst/>
                <a:cxnLst/>
                <a:rect l="l" t="t" r="r" b="b"/>
                <a:pathLst>
                  <a:path w="1799" h="1800" extrusionOk="0">
                    <a:moveTo>
                      <a:pt x="129" y="1"/>
                    </a:moveTo>
                    <a:lnTo>
                      <a:pt x="51" y="52"/>
                    </a:lnTo>
                    <a:lnTo>
                      <a:pt x="0" y="129"/>
                    </a:lnTo>
                    <a:lnTo>
                      <a:pt x="0" y="232"/>
                    </a:lnTo>
                    <a:lnTo>
                      <a:pt x="0" y="1799"/>
                    </a:lnTo>
                    <a:lnTo>
                      <a:pt x="1799" y="1799"/>
                    </a:lnTo>
                    <a:lnTo>
                      <a:pt x="1799" y="232"/>
                    </a:lnTo>
                    <a:lnTo>
                      <a:pt x="1773" y="129"/>
                    </a:lnTo>
                    <a:lnTo>
                      <a:pt x="1722" y="52"/>
                    </a:lnTo>
                    <a:lnTo>
                      <a:pt x="164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7" name="Google Shape;177;p20"/>
              <p:cNvSpPr/>
              <p:nvPr/>
            </p:nvSpPr>
            <p:spPr>
              <a:xfrm>
                <a:off x="3415914" y="4531515"/>
                <a:ext cx="134033" cy="200131"/>
              </a:xfrm>
              <a:custGeom>
                <a:avLst/>
                <a:gdLst/>
                <a:ahLst/>
                <a:cxnLst/>
                <a:rect l="l" t="t" r="r" b="b"/>
                <a:pathLst>
                  <a:path w="1825" h="2725" extrusionOk="0">
                    <a:moveTo>
                      <a:pt x="257" y="1"/>
                    </a:moveTo>
                    <a:lnTo>
                      <a:pt x="155" y="27"/>
                    </a:lnTo>
                    <a:lnTo>
                      <a:pt x="77" y="78"/>
                    </a:lnTo>
                    <a:lnTo>
                      <a:pt x="26" y="155"/>
                    </a:lnTo>
                    <a:lnTo>
                      <a:pt x="0" y="258"/>
                    </a:lnTo>
                    <a:lnTo>
                      <a:pt x="0" y="2724"/>
                    </a:lnTo>
                    <a:lnTo>
                      <a:pt x="1825" y="2724"/>
                    </a:lnTo>
                    <a:lnTo>
                      <a:pt x="1825" y="258"/>
                    </a:lnTo>
                    <a:lnTo>
                      <a:pt x="1799" y="155"/>
                    </a:lnTo>
                    <a:lnTo>
                      <a:pt x="1748" y="78"/>
                    </a:lnTo>
                    <a:lnTo>
                      <a:pt x="1671" y="27"/>
                    </a:lnTo>
                    <a:lnTo>
                      <a:pt x="156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78" name="Google Shape;178;p20"/>
              <p:cNvSpPr/>
              <p:nvPr/>
            </p:nvSpPr>
            <p:spPr>
              <a:xfrm>
                <a:off x="3549873" y="4442870"/>
                <a:ext cx="134106" cy="288776"/>
              </a:xfrm>
              <a:custGeom>
                <a:avLst/>
                <a:gdLst/>
                <a:ahLst/>
                <a:cxnLst/>
                <a:rect l="l" t="t" r="r" b="b"/>
                <a:pathLst>
                  <a:path w="1826" h="3932" extrusionOk="0">
                    <a:moveTo>
                      <a:pt x="232" y="0"/>
                    </a:moveTo>
                    <a:lnTo>
                      <a:pt x="155" y="26"/>
                    </a:lnTo>
                    <a:lnTo>
                      <a:pt x="78" y="77"/>
                    </a:lnTo>
                    <a:lnTo>
                      <a:pt x="26" y="154"/>
                    </a:lnTo>
                    <a:lnTo>
                      <a:pt x="1" y="257"/>
                    </a:lnTo>
                    <a:lnTo>
                      <a:pt x="1" y="3931"/>
                    </a:lnTo>
                    <a:lnTo>
                      <a:pt x="1825" y="3931"/>
                    </a:lnTo>
                    <a:lnTo>
                      <a:pt x="1825" y="257"/>
                    </a:lnTo>
                    <a:lnTo>
                      <a:pt x="1799" y="154"/>
                    </a:lnTo>
                    <a:lnTo>
                      <a:pt x="1748" y="77"/>
                    </a:lnTo>
                    <a:lnTo>
                      <a:pt x="1671" y="26"/>
                    </a:lnTo>
                    <a:lnTo>
                      <a:pt x="1568"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9" name="Google Shape;179;p20"/>
              <p:cNvSpPr/>
              <p:nvPr/>
            </p:nvSpPr>
            <p:spPr>
              <a:xfrm>
                <a:off x="3846140" y="3995605"/>
                <a:ext cx="132196" cy="269901"/>
              </a:xfrm>
              <a:custGeom>
                <a:avLst/>
                <a:gdLst/>
                <a:ahLst/>
                <a:cxnLst/>
                <a:rect l="l" t="t" r="r" b="b"/>
                <a:pathLst>
                  <a:path w="1800" h="3675" extrusionOk="0">
                    <a:moveTo>
                      <a:pt x="669" y="849"/>
                    </a:moveTo>
                    <a:lnTo>
                      <a:pt x="669" y="1362"/>
                    </a:lnTo>
                    <a:lnTo>
                      <a:pt x="592" y="1311"/>
                    </a:lnTo>
                    <a:lnTo>
                      <a:pt x="540" y="1260"/>
                    </a:lnTo>
                    <a:lnTo>
                      <a:pt x="515" y="1208"/>
                    </a:lnTo>
                    <a:lnTo>
                      <a:pt x="515" y="1131"/>
                    </a:lnTo>
                    <a:lnTo>
                      <a:pt x="515" y="1080"/>
                    </a:lnTo>
                    <a:lnTo>
                      <a:pt x="566" y="951"/>
                    </a:lnTo>
                    <a:lnTo>
                      <a:pt x="617" y="900"/>
                    </a:lnTo>
                    <a:lnTo>
                      <a:pt x="669" y="849"/>
                    </a:lnTo>
                    <a:close/>
                    <a:moveTo>
                      <a:pt x="1106" y="2030"/>
                    </a:moveTo>
                    <a:lnTo>
                      <a:pt x="1208" y="2082"/>
                    </a:lnTo>
                    <a:lnTo>
                      <a:pt x="1260" y="2133"/>
                    </a:lnTo>
                    <a:lnTo>
                      <a:pt x="1311" y="2210"/>
                    </a:lnTo>
                    <a:lnTo>
                      <a:pt x="1337" y="2262"/>
                    </a:lnTo>
                    <a:lnTo>
                      <a:pt x="1363" y="2390"/>
                    </a:lnTo>
                    <a:lnTo>
                      <a:pt x="1363" y="2467"/>
                    </a:lnTo>
                    <a:lnTo>
                      <a:pt x="1337" y="2570"/>
                    </a:lnTo>
                    <a:lnTo>
                      <a:pt x="1286" y="2673"/>
                    </a:lnTo>
                    <a:lnTo>
                      <a:pt x="1208" y="2750"/>
                    </a:lnTo>
                    <a:lnTo>
                      <a:pt x="1106" y="2827"/>
                    </a:lnTo>
                    <a:lnTo>
                      <a:pt x="1106" y="2030"/>
                    </a:lnTo>
                    <a:close/>
                    <a:moveTo>
                      <a:pt x="797" y="1"/>
                    </a:moveTo>
                    <a:lnTo>
                      <a:pt x="720" y="52"/>
                    </a:lnTo>
                    <a:lnTo>
                      <a:pt x="669" y="129"/>
                    </a:lnTo>
                    <a:lnTo>
                      <a:pt x="669" y="206"/>
                    </a:lnTo>
                    <a:lnTo>
                      <a:pt x="669" y="360"/>
                    </a:lnTo>
                    <a:lnTo>
                      <a:pt x="617" y="386"/>
                    </a:lnTo>
                    <a:lnTo>
                      <a:pt x="412" y="463"/>
                    </a:lnTo>
                    <a:lnTo>
                      <a:pt x="258" y="617"/>
                    </a:lnTo>
                    <a:lnTo>
                      <a:pt x="155" y="771"/>
                    </a:lnTo>
                    <a:lnTo>
                      <a:pt x="78" y="977"/>
                    </a:lnTo>
                    <a:lnTo>
                      <a:pt x="78" y="1183"/>
                    </a:lnTo>
                    <a:lnTo>
                      <a:pt x="104" y="1362"/>
                    </a:lnTo>
                    <a:lnTo>
                      <a:pt x="181" y="1517"/>
                    </a:lnTo>
                    <a:lnTo>
                      <a:pt x="309" y="1671"/>
                    </a:lnTo>
                    <a:lnTo>
                      <a:pt x="463" y="1774"/>
                    </a:lnTo>
                    <a:lnTo>
                      <a:pt x="669" y="1876"/>
                    </a:lnTo>
                    <a:lnTo>
                      <a:pt x="669" y="2878"/>
                    </a:lnTo>
                    <a:lnTo>
                      <a:pt x="515" y="2827"/>
                    </a:lnTo>
                    <a:lnTo>
                      <a:pt x="335" y="2724"/>
                    </a:lnTo>
                    <a:lnTo>
                      <a:pt x="258" y="2699"/>
                    </a:lnTo>
                    <a:lnTo>
                      <a:pt x="181" y="2699"/>
                    </a:lnTo>
                    <a:lnTo>
                      <a:pt x="104" y="2724"/>
                    </a:lnTo>
                    <a:lnTo>
                      <a:pt x="26" y="2801"/>
                    </a:lnTo>
                    <a:lnTo>
                      <a:pt x="1" y="2878"/>
                    </a:lnTo>
                    <a:lnTo>
                      <a:pt x="1" y="2955"/>
                    </a:lnTo>
                    <a:lnTo>
                      <a:pt x="26" y="3033"/>
                    </a:lnTo>
                    <a:lnTo>
                      <a:pt x="104" y="3110"/>
                    </a:lnTo>
                    <a:lnTo>
                      <a:pt x="258" y="3187"/>
                    </a:lnTo>
                    <a:lnTo>
                      <a:pt x="386" y="3264"/>
                    </a:lnTo>
                    <a:lnTo>
                      <a:pt x="515" y="3289"/>
                    </a:lnTo>
                    <a:lnTo>
                      <a:pt x="669" y="3315"/>
                    </a:lnTo>
                    <a:lnTo>
                      <a:pt x="669" y="3469"/>
                    </a:lnTo>
                    <a:lnTo>
                      <a:pt x="669" y="3546"/>
                    </a:lnTo>
                    <a:lnTo>
                      <a:pt x="720" y="3624"/>
                    </a:lnTo>
                    <a:lnTo>
                      <a:pt x="797" y="3675"/>
                    </a:lnTo>
                    <a:lnTo>
                      <a:pt x="977" y="3675"/>
                    </a:lnTo>
                    <a:lnTo>
                      <a:pt x="1029" y="3624"/>
                    </a:lnTo>
                    <a:lnTo>
                      <a:pt x="1080" y="3546"/>
                    </a:lnTo>
                    <a:lnTo>
                      <a:pt x="1106" y="3469"/>
                    </a:lnTo>
                    <a:lnTo>
                      <a:pt x="1106" y="3289"/>
                    </a:lnTo>
                    <a:lnTo>
                      <a:pt x="1234" y="3238"/>
                    </a:lnTo>
                    <a:lnTo>
                      <a:pt x="1363" y="3187"/>
                    </a:lnTo>
                    <a:lnTo>
                      <a:pt x="1465" y="3084"/>
                    </a:lnTo>
                    <a:lnTo>
                      <a:pt x="1568" y="3007"/>
                    </a:lnTo>
                    <a:lnTo>
                      <a:pt x="1645" y="2904"/>
                    </a:lnTo>
                    <a:lnTo>
                      <a:pt x="1722" y="2776"/>
                    </a:lnTo>
                    <a:lnTo>
                      <a:pt x="1774" y="2673"/>
                    </a:lnTo>
                    <a:lnTo>
                      <a:pt x="1799" y="2544"/>
                    </a:lnTo>
                    <a:lnTo>
                      <a:pt x="1799" y="2390"/>
                    </a:lnTo>
                    <a:lnTo>
                      <a:pt x="1799" y="2236"/>
                    </a:lnTo>
                    <a:lnTo>
                      <a:pt x="1748" y="2108"/>
                    </a:lnTo>
                    <a:lnTo>
                      <a:pt x="1697" y="1979"/>
                    </a:lnTo>
                    <a:lnTo>
                      <a:pt x="1620" y="1876"/>
                    </a:lnTo>
                    <a:lnTo>
                      <a:pt x="1491" y="1774"/>
                    </a:lnTo>
                    <a:lnTo>
                      <a:pt x="1388" y="1671"/>
                    </a:lnTo>
                    <a:lnTo>
                      <a:pt x="1234" y="1619"/>
                    </a:lnTo>
                    <a:lnTo>
                      <a:pt x="1106" y="1568"/>
                    </a:lnTo>
                    <a:lnTo>
                      <a:pt x="1106" y="797"/>
                    </a:lnTo>
                    <a:lnTo>
                      <a:pt x="1183" y="849"/>
                    </a:lnTo>
                    <a:lnTo>
                      <a:pt x="1260" y="874"/>
                    </a:lnTo>
                    <a:lnTo>
                      <a:pt x="1337" y="926"/>
                    </a:lnTo>
                    <a:lnTo>
                      <a:pt x="1414" y="926"/>
                    </a:lnTo>
                    <a:lnTo>
                      <a:pt x="1491" y="900"/>
                    </a:lnTo>
                    <a:lnTo>
                      <a:pt x="1568" y="849"/>
                    </a:lnTo>
                    <a:lnTo>
                      <a:pt x="1594" y="771"/>
                    </a:lnTo>
                    <a:lnTo>
                      <a:pt x="1594" y="694"/>
                    </a:lnTo>
                    <a:lnTo>
                      <a:pt x="1568" y="592"/>
                    </a:lnTo>
                    <a:lnTo>
                      <a:pt x="1517" y="540"/>
                    </a:lnTo>
                    <a:lnTo>
                      <a:pt x="1363" y="437"/>
                    </a:lnTo>
                    <a:lnTo>
                      <a:pt x="1260" y="386"/>
                    </a:lnTo>
                    <a:lnTo>
                      <a:pt x="1106" y="360"/>
                    </a:lnTo>
                    <a:lnTo>
                      <a:pt x="1106" y="206"/>
                    </a:lnTo>
                    <a:lnTo>
                      <a:pt x="1080" y="129"/>
                    </a:lnTo>
                    <a:lnTo>
                      <a:pt x="1029" y="52"/>
                    </a:lnTo>
                    <a:lnTo>
                      <a:pt x="977"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180" name="Google Shape;180;p20"/>
            <p:cNvSpPr/>
            <p:nvPr/>
          </p:nvSpPr>
          <p:spPr>
            <a:xfrm>
              <a:off x="3340415" y="4716443"/>
              <a:ext cx="988903" cy="32168"/>
            </a:xfrm>
            <a:custGeom>
              <a:avLst/>
              <a:gdLst/>
              <a:ahLst/>
              <a:cxnLst/>
              <a:rect l="l" t="t" r="r" b="b"/>
              <a:pathLst>
                <a:path w="13465" h="438" extrusionOk="0">
                  <a:moveTo>
                    <a:pt x="155" y="1"/>
                  </a:moveTo>
                  <a:lnTo>
                    <a:pt x="78" y="52"/>
                  </a:lnTo>
                  <a:lnTo>
                    <a:pt x="26" y="129"/>
                  </a:lnTo>
                  <a:lnTo>
                    <a:pt x="1" y="206"/>
                  </a:lnTo>
                  <a:lnTo>
                    <a:pt x="26" y="284"/>
                  </a:lnTo>
                  <a:lnTo>
                    <a:pt x="78" y="361"/>
                  </a:lnTo>
                  <a:lnTo>
                    <a:pt x="155" y="412"/>
                  </a:lnTo>
                  <a:lnTo>
                    <a:pt x="232" y="438"/>
                  </a:lnTo>
                  <a:lnTo>
                    <a:pt x="13259" y="438"/>
                  </a:lnTo>
                  <a:lnTo>
                    <a:pt x="13336" y="412"/>
                  </a:lnTo>
                  <a:lnTo>
                    <a:pt x="13413" y="361"/>
                  </a:lnTo>
                  <a:lnTo>
                    <a:pt x="13465" y="284"/>
                  </a:lnTo>
                  <a:lnTo>
                    <a:pt x="13465" y="206"/>
                  </a:lnTo>
                  <a:lnTo>
                    <a:pt x="13465" y="129"/>
                  </a:lnTo>
                  <a:lnTo>
                    <a:pt x="13413" y="52"/>
                  </a:lnTo>
                  <a:lnTo>
                    <a:pt x="13336"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233" name="Google Shape;233;p20"/>
          <p:cNvSpPr/>
          <p:nvPr/>
        </p:nvSpPr>
        <p:spPr>
          <a:xfrm>
            <a:off x="9590140" y="13797288"/>
            <a:ext cx="224400" cy="224400"/>
          </a:xfrm>
          <a:prstGeom prst="ellipse">
            <a:avLst/>
          </a:prstGeom>
          <a:noFill/>
          <a:ln>
            <a:noFill/>
          </a:ln>
        </p:spPr>
        <p:txBody>
          <a:bodyPr spcFirstLastPara="1" wrap="square" lIns="91425" tIns="91425" rIns="91425" bIns="91425" anchor="ctr" anchorCtr="0">
            <a:noAutofit/>
          </a:bodyPr>
          <a:lstStyle/>
          <a:p>
            <a:endParaRPr/>
          </a:p>
        </p:txBody>
      </p:sp>
      <p:sp>
        <p:nvSpPr>
          <p:cNvPr id="2" name="Google Shape;124;p20">
            <a:extLst>
              <a:ext uri="{FF2B5EF4-FFF2-40B4-BE49-F238E27FC236}">
                <a16:creationId xmlns:a16="http://schemas.microsoft.com/office/drawing/2014/main" id="{5C300C7B-2B35-3B66-6BF1-DA41160BD82E}"/>
              </a:ext>
            </a:extLst>
          </p:cNvPr>
          <p:cNvSpPr txBox="1"/>
          <p:nvPr/>
        </p:nvSpPr>
        <p:spPr>
          <a:xfrm>
            <a:off x="702505" y="9055850"/>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MODEL</a:t>
            </a:r>
            <a:endParaRPr sz="3500" dirty="0">
              <a:solidFill>
                <a:schemeClr val="lt1"/>
              </a:solidFill>
              <a:latin typeface="Poppins ExtraBold"/>
              <a:ea typeface="Poppins ExtraBold"/>
              <a:cs typeface="Poppins ExtraBold"/>
              <a:sym typeface="Poppins ExtraBold"/>
            </a:endParaRPr>
          </a:p>
        </p:txBody>
      </p:sp>
      <p:sp>
        <p:nvSpPr>
          <p:cNvPr id="3" name="Google Shape;125;p20">
            <a:extLst>
              <a:ext uri="{FF2B5EF4-FFF2-40B4-BE49-F238E27FC236}">
                <a16:creationId xmlns:a16="http://schemas.microsoft.com/office/drawing/2014/main" id="{E6245373-3233-122F-C52C-F618FBDDF069}"/>
              </a:ext>
            </a:extLst>
          </p:cNvPr>
          <p:cNvSpPr txBox="1"/>
          <p:nvPr/>
        </p:nvSpPr>
        <p:spPr>
          <a:xfrm>
            <a:off x="837152" y="9369532"/>
            <a:ext cx="4901099" cy="1097400"/>
          </a:xfrm>
          <a:prstGeom prst="rect">
            <a:avLst/>
          </a:prstGeom>
          <a:noFill/>
          <a:ln>
            <a:noFill/>
          </a:ln>
        </p:spPr>
        <p:txBody>
          <a:bodyPr spcFirstLastPara="1" wrap="square" lIns="91425" tIns="91425" rIns="91425" bIns="91425" anchor="ctr" anchorCtr="0">
            <a:noAutofit/>
          </a:bodyPr>
          <a:lstStyle/>
          <a:p>
            <a:pPr algn="ctr"/>
            <a:r>
              <a:rPr lang="fr-CH" sz="2200" dirty="0">
                <a:solidFill>
                  <a:schemeClr val="lt1"/>
                </a:solidFill>
                <a:latin typeface="Anaheim"/>
                <a:ea typeface="Anaheim"/>
                <a:cs typeface="Anaheim"/>
                <a:sym typeface="Anaheim"/>
              </a:rPr>
              <a:t>R</a:t>
            </a:r>
            <a:r>
              <a:rPr lang="en-GB" sz="2200" dirty="0">
                <a:solidFill>
                  <a:schemeClr val="lt1"/>
                </a:solidFill>
                <a:latin typeface="Anaheim"/>
                <a:ea typeface="Anaheim"/>
                <a:cs typeface="Anaheim"/>
                <a:sym typeface="Anaheim"/>
              </a:rPr>
              <a:t>esNet-18 de Microsoft</a:t>
            </a:r>
          </a:p>
        </p:txBody>
      </p:sp>
      <p:pic>
        <p:nvPicPr>
          <p:cNvPr id="9" name="Image 8" descr="Une image contenant véhicule, Véhicule terrestre, roue, Voiture classique">
            <a:extLst>
              <a:ext uri="{FF2B5EF4-FFF2-40B4-BE49-F238E27FC236}">
                <a16:creationId xmlns:a16="http://schemas.microsoft.com/office/drawing/2014/main" id="{E7043D48-E8E5-F9BA-F384-D9955EACAF25}"/>
              </a:ext>
            </a:extLst>
          </p:cNvPr>
          <p:cNvPicPr>
            <a:picLocks noChangeAspect="1"/>
          </p:cNvPicPr>
          <p:nvPr/>
        </p:nvPicPr>
        <p:blipFill>
          <a:blip r:embed="rId3"/>
          <a:stretch>
            <a:fillRect/>
          </a:stretch>
        </p:blipFill>
        <p:spPr>
          <a:xfrm>
            <a:off x="7071457" y="4382951"/>
            <a:ext cx="7277590" cy="4851726"/>
          </a:xfrm>
          <a:prstGeom prst="rect">
            <a:avLst/>
          </a:prstGeom>
        </p:spPr>
      </p:pic>
      <p:sp>
        <p:nvSpPr>
          <p:cNvPr id="10" name="Google Shape;119;p20">
            <a:extLst>
              <a:ext uri="{FF2B5EF4-FFF2-40B4-BE49-F238E27FC236}">
                <a16:creationId xmlns:a16="http://schemas.microsoft.com/office/drawing/2014/main" id="{1ACAC88A-8B66-B40C-4240-6D982EFEB716}"/>
              </a:ext>
            </a:extLst>
          </p:cNvPr>
          <p:cNvSpPr txBox="1"/>
          <p:nvPr/>
        </p:nvSpPr>
        <p:spPr>
          <a:xfrm>
            <a:off x="8258052" y="947490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rgbClr val="00B050"/>
                </a:solidFill>
                <a:latin typeface="Poppins ExtraBold"/>
                <a:ea typeface="Poppins ExtraBold"/>
                <a:cs typeface="Poppins ExtraBold"/>
                <a:sym typeface="Poppins ExtraBold"/>
              </a:rPr>
              <a:t>SPORT CAR</a:t>
            </a:r>
            <a:endParaRPr sz="3500" dirty="0">
              <a:solidFill>
                <a:srgbClr val="00B050"/>
              </a:solidFill>
              <a:latin typeface="Poppins ExtraBold"/>
              <a:ea typeface="Poppins ExtraBold"/>
              <a:cs typeface="Poppins ExtraBold"/>
              <a:sym typeface="Poppins ExtraBold"/>
            </a:endParaRPr>
          </a:p>
        </p:txBody>
      </p:sp>
      <p:pic>
        <p:nvPicPr>
          <p:cNvPr id="12" name="Image 11" descr="Une image contenant plein air, chien, museau, Fourrage">
            <a:extLst>
              <a:ext uri="{FF2B5EF4-FFF2-40B4-BE49-F238E27FC236}">
                <a16:creationId xmlns:a16="http://schemas.microsoft.com/office/drawing/2014/main" id="{9272BAAE-0131-7622-D981-4139F4FBDB8B}"/>
              </a:ext>
            </a:extLst>
          </p:cNvPr>
          <p:cNvPicPr>
            <a:picLocks noChangeAspect="1"/>
          </p:cNvPicPr>
          <p:nvPr/>
        </p:nvPicPr>
        <p:blipFill>
          <a:blip r:embed="rId4"/>
          <a:stretch>
            <a:fillRect/>
          </a:stretch>
        </p:blipFill>
        <p:spPr>
          <a:xfrm>
            <a:off x="7104062" y="10430875"/>
            <a:ext cx="7298023" cy="4851726"/>
          </a:xfrm>
          <a:prstGeom prst="rect">
            <a:avLst/>
          </a:prstGeom>
        </p:spPr>
      </p:pic>
      <p:sp>
        <p:nvSpPr>
          <p:cNvPr id="13" name="Google Shape;119;p20">
            <a:extLst>
              <a:ext uri="{FF2B5EF4-FFF2-40B4-BE49-F238E27FC236}">
                <a16:creationId xmlns:a16="http://schemas.microsoft.com/office/drawing/2014/main" id="{0246AEA0-743A-38C5-5A46-99BB6D9FD5FF}"/>
              </a:ext>
            </a:extLst>
          </p:cNvPr>
          <p:cNvSpPr txBox="1"/>
          <p:nvPr/>
        </p:nvSpPr>
        <p:spPr>
          <a:xfrm>
            <a:off x="8300873" y="15552224"/>
            <a:ext cx="5368235" cy="519301"/>
          </a:xfrm>
          <a:prstGeom prst="rect">
            <a:avLst/>
          </a:prstGeom>
          <a:noFill/>
          <a:ln>
            <a:noFill/>
          </a:ln>
        </p:spPr>
        <p:txBody>
          <a:bodyPr spcFirstLastPara="1" wrap="square" lIns="91425" tIns="91425" rIns="91425" bIns="91425" anchor="ctr" anchorCtr="0">
            <a:noAutofit/>
          </a:bodyPr>
          <a:lstStyle/>
          <a:p>
            <a:pPr algn="ctr"/>
            <a:r>
              <a:rPr lang="en-GB" sz="3500" dirty="0">
                <a:solidFill>
                  <a:srgbClr val="00B050"/>
                </a:solidFill>
                <a:latin typeface="Poppins ExtraBold"/>
                <a:ea typeface="Poppins ExtraBold"/>
                <a:cs typeface="Poppins ExtraBold"/>
                <a:sym typeface="Poppins ExtraBold"/>
              </a:rPr>
              <a:t>MINIATURE PINSCHER</a:t>
            </a:r>
            <a:endParaRPr sz="3500" dirty="0">
              <a:solidFill>
                <a:srgbClr val="00B050"/>
              </a:solidFill>
              <a:latin typeface="Poppins ExtraBold"/>
              <a:ea typeface="Poppins ExtraBold"/>
              <a:cs typeface="Poppins ExtraBold"/>
              <a:sym typeface="Poppins ExtraBold"/>
            </a:endParaRPr>
          </a:p>
        </p:txBody>
      </p:sp>
      <p:sp>
        <p:nvSpPr>
          <p:cNvPr id="16" name="Google Shape;119;p20">
            <a:extLst>
              <a:ext uri="{FF2B5EF4-FFF2-40B4-BE49-F238E27FC236}">
                <a16:creationId xmlns:a16="http://schemas.microsoft.com/office/drawing/2014/main" id="{1ACBAAFE-4922-7856-2E5F-7BFEB16EA48A}"/>
              </a:ext>
            </a:extLst>
          </p:cNvPr>
          <p:cNvSpPr txBox="1"/>
          <p:nvPr/>
        </p:nvSpPr>
        <p:spPr>
          <a:xfrm>
            <a:off x="15787053" y="9597221"/>
            <a:ext cx="5789421" cy="492739"/>
          </a:xfrm>
          <a:prstGeom prst="rect">
            <a:avLst/>
          </a:prstGeom>
          <a:noFill/>
          <a:ln>
            <a:noFill/>
          </a:ln>
        </p:spPr>
        <p:txBody>
          <a:bodyPr spcFirstLastPara="1" wrap="square" lIns="91425" tIns="91425" rIns="91425" bIns="91425" anchor="ctr" anchorCtr="0">
            <a:noAutofit/>
          </a:bodyPr>
          <a:lstStyle/>
          <a:p>
            <a:pPr algn="ctr"/>
            <a:r>
              <a:rPr lang="en-GB" sz="3500" dirty="0">
                <a:solidFill>
                  <a:srgbClr val="C00000"/>
                </a:solidFill>
                <a:latin typeface="Poppins ExtraBold"/>
                <a:ea typeface="Poppins ExtraBold"/>
                <a:cs typeface="Poppins ExtraBold"/>
                <a:sym typeface="Poppins ExtraBold"/>
              </a:rPr>
              <a:t>MONCARCH</a:t>
            </a:r>
            <a:r>
              <a:rPr lang="en" sz="3500" dirty="0">
                <a:solidFill>
                  <a:srgbClr val="C00000"/>
                </a:solidFill>
                <a:latin typeface="Poppins ExtraBold"/>
                <a:ea typeface="Poppins ExtraBold"/>
                <a:cs typeface="Poppins ExtraBold"/>
                <a:sym typeface="Poppins ExtraBold"/>
              </a:rPr>
              <a:t> (papillon)</a:t>
            </a:r>
            <a:endParaRPr sz="3500" dirty="0">
              <a:solidFill>
                <a:srgbClr val="C00000"/>
              </a:solidFill>
              <a:latin typeface="Poppins ExtraBold"/>
              <a:ea typeface="Poppins ExtraBold"/>
              <a:cs typeface="Poppins ExtraBold"/>
              <a:sym typeface="Poppins ExtraBold"/>
            </a:endParaRPr>
          </a:p>
        </p:txBody>
      </p:sp>
      <p:pic>
        <p:nvPicPr>
          <p:cNvPr id="19" name="Image 18" descr="Une image contenant ciel, plein air, arbre, fleurir">
            <a:extLst>
              <a:ext uri="{FF2B5EF4-FFF2-40B4-BE49-F238E27FC236}">
                <a16:creationId xmlns:a16="http://schemas.microsoft.com/office/drawing/2014/main" id="{0EDA99D2-554C-2AC0-F127-6B3C663FEE4E}"/>
              </a:ext>
            </a:extLst>
          </p:cNvPr>
          <p:cNvPicPr>
            <a:picLocks noChangeAspect="1"/>
          </p:cNvPicPr>
          <p:nvPr/>
        </p:nvPicPr>
        <p:blipFill>
          <a:blip r:embed="rId5"/>
          <a:stretch>
            <a:fillRect/>
          </a:stretch>
        </p:blipFill>
        <p:spPr>
          <a:xfrm>
            <a:off x="14983490" y="4259539"/>
            <a:ext cx="7396548" cy="4931032"/>
          </a:xfrm>
          <a:prstGeom prst="rect">
            <a:avLst/>
          </a:prstGeom>
        </p:spPr>
      </p:pic>
      <p:sp>
        <p:nvSpPr>
          <p:cNvPr id="24" name="Google Shape;119;p20">
            <a:extLst>
              <a:ext uri="{FF2B5EF4-FFF2-40B4-BE49-F238E27FC236}">
                <a16:creationId xmlns:a16="http://schemas.microsoft.com/office/drawing/2014/main" id="{23482420-0EBC-5D24-4D3F-634E8658719B}"/>
              </a:ext>
            </a:extLst>
          </p:cNvPr>
          <p:cNvSpPr txBox="1"/>
          <p:nvPr/>
        </p:nvSpPr>
        <p:spPr>
          <a:xfrm>
            <a:off x="15580903" y="15552223"/>
            <a:ext cx="5368235" cy="519301"/>
          </a:xfrm>
          <a:prstGeom prst="rect">
            <a:avLst/>
          </a:prstGeom>
          <a:noFill/>
          <a:ln>
            <a:noFill/>
          </a:ln>
        </p:spPr>
        <p:txBody>
          <a:bodyPr spcFirstLastPara="1" wrap="square" lIns="91425" tIns="91425" rIns="91425" bIns="91425" anchor="ctr" anchorCtr="0">
            <a:noAutofit/>
          </a:bodyPr>
          <a:lstStyle/>
          <a:p>
            <a:pPr algn="ctr"/>
            <a:r>
              <a:rPr lang="en-GB" sz="3500" dirty="0">
                <a:solidFill>
                  <a:srgbClr val="00B050"/>
                </a:solidFill>
                <a:latin typeface="Poppins ExtraBold"/>
                <a:ea typeface="Poppins ExtraBold"/>
                <a:cs typeface="Poppins ExtraBold"/>
                <a:sym typeface="Poppins ExtraBold"/>
              </a:rPr>
              <a:t>SUSPENSION BRIDGE</a:t>
            </a:r>
            <a:endParaRPr sz="3500" dirty="0">
              <a:solidFill>
                <a:srgbClr val="00B050"/>
              </a:solidFill>
              <a:latin typeface="Poppins ExtraBold"/>
              <a:ea typeface="Poppins ExtraBold"/>
              <a:cs typeface="Poppins ExtraBold"/>
              <a:sym typeface="Poppins ExtraBold"/>
            </a:endParaRPr>
          </a:p>
        </p:txBody>
      </p:sp>
      <p:pic>
        <p:nvPicPr>
          <p:cNvPr id="26" name="Image 25" descr="Une image contenant ciel, nuage, plein air, bâtiment">
            <a:extLst>
              <a:ext uri="{FF2B5EF4-FFF2-40B4-BE49-F238E27FC236}">
                <a16:creationId xmlns:a16="http://schemas.microsoft.com/office/drawing/2014/main" id="{E5D44CF2-0E33-722B-3893-2DB717D64F5E}"/>
              </a:ext>
            </a:extLst>
          </p:cNvPr>
          <p:cNvPicPr>
            <a:picLocks noChangeAspect="1"/>
          </p:cNvPicPr>
          <p:nvPr/>
        </p:nvPicPr>
        <p:blipFill>
          <a:blip r:embed="rId6"/>
          <a:stretch>
            <a:fillRect/>
          </a:stretch>
        </p:blipFill>
        <p:spPr>
          <a:xfrm>
            <a:off x="14851368" y="10386116"/>
            <a:ext cx="7350868" cy="4869950"/>
          </a:xfrm>
          <a:prstGeom prst="rect">
            <a:avLst/>
          </a:prstGeom>
        </p:spPr>
      </p:pic>
    </p:spTree>
    <p:extLst>
      <p:ext uri="{BB962C8B-B14F-4D97-AF65-F5344CB8AC3E}">
        <p14:creationId xmlns:p14="http://schemas.microsoft.com/office/powerpoint/2010/main" val="3327398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12" name="Google Shape;112;p20"/>
          <p:cNvSpPr txBox="1"/>
          <p:nvPr/>
        </p:nvSpPr>
        <p:spPr>
          <a:xfrm>
            <a:off x="2148549" y="13995783"/>
            <a:ext cx="3411900" cy="1444800"/>
          </a:xfrm>
          <a:prstGeom prst="rect">
            <a:avLst/>
          </a:prstGeom>
          <a:noFill/>
          <a:ln>
            <a:noFill/>
          </a:ln>
        </p:spPr>
        <p:txBody>
          <a:bodyPr spcFirstLastPara="1" wrap="square" lIns="91425" tIns="91425" rIns="91425" bIns="91425" anchor="ctr" anchorCtr="0">
            <a:noAutofit/>
          </a:bodyPr>
          <a:lstStyle/>
          <a:p>
            <a:r>
              <a:rPr lang="fr-CH" sz="2200" dirty="0">
                <a:solidFill>
                  <a:schemeClr val="lt1"/>
                </a:solidFill>
                <a:latin typeface="Anaheim"/>
                <a:ea typeface="Anaheim"/>
                <a:cs typeface="Anaheim"/>
                <a:sym typeface="Anaheim"/>
              </a:rPr>
              <a:t>Application implémentable facilement sur Raspberry Pi</a:t>
            </a:r>
            <a:endParaRPr sz="2200" dirty="0">
              <a:solidFill>
                <a:schemeClr val="lt1"/>
              </a:solidFill>
              <a:latin typeface="Anaheim"/>
              <a:ea typeface="Anaheim"/>
              <a:cs typeface="Anaheim"/>
              <a:sym typeface="Anaheim"/>
            </a:endParaRPr>
          </a:p>
        </p:txBody>
      </p:sp>
      <p:sp>
        <p:nvSpPr>
          <p:cNvPr id="113" name="Google Shape;113;p20"/>
          <p:cNvSpPr txBox="1"/>
          <p:nvPr/>
        </p:nvSpPr>
        <p:spPr>
          <a:xfrm>
            <a:off x="656052" y="13445941"/>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CONCLUSION</a:t>
            </a:r>
            <a:endParaRPr sz="3500" dirty="0">
              <a:solidFill>
                <a:schemeClr val="lt1"/>
              </a:solidFill>
              <a:latin typeface="Poppins ExtraBold"/>
              <a:ea typeface="Poppins ExtraBold"/>
              <a:cs typeface="Poppins ExtraBold"/>
              <a:sym typeface="Poppins ExtraBold"/>
            </a:endParaRPr>
          </a:p>
        </p:txBody>
      </p:sp>
      <p:sp>
        <p:nvSpPr>
          <p:cNvPr id="114" name="Google Shape;114;p20"/>
          <p:cNvSpPr txBox="1">
            <a:spLocks noGrp="1"/>
          </p:cNvSpPr>
          <p:nvPr>
            <p:ph type="title"/>
          </p:nvPr>
        </p:nvSpPr>
        <p:spPr>
          <a:xfrm>
            <a:off x="457200" y="559175"/>
            <a:ext cx="21469200" cy="1494300"/>
          </a:xfrm>
          <a:prstGeom prst="rect">
            <a:avLst/>
          </a:prstGeom>
        </p:spPr>
        <p:txBody>
          <a:bodyPr spcFirstLastPara="1" wrap="square" lIns="255950" tIns="255950" rIns="255950" bIns="255950" anchor="ctr" anchorCtr="0">
            <a:noAutofit/>
          </a:bodyPr>
          <a:lstStyle/>
          <a:p>
            <a:pPr>
              <a:buSzPts val="990"/>
            </a:pPr>
            <a:r>
              <a:rPr lang="en" sz="8000" dirty="0"/>
              <a:t>Application </a:t>
            </a:r>
            <a:r>
              <a:rPr lang="en" sz="8000" dirty="0">
                <a:solidFill>
                  <a:schemeClr val="lt1"/>
                </a:solidFill>
                <a:latin typeface="Poppins"/>
                <a:cs typeface="Poppins"/>
                <a:sym typeface="Poppins"/>
              </a:rPr>
              <a:t>TKinte</a:t>
            </a:r>
            <a:endParaRPr sz="8000" dirty="0"/>
          </a:p>
        </p:txBody>
      </p:sp>
      <p:sp>
        <p:nvSpPr>
          <p:cNvPr id="115" name="Google Shape;115;p20"/>
          <p:cNvSpPr txBox="1"/>
          <p:nvPr/>
        </p:nvSpPr>
        <p:spPr>
          <a:xfrm>
            <a:off x="3645601" y="2313927"/>
            <a:ext cx="15748800" cy="1280100"/>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Anaheim"/>
                <a:ea typeface="Anaheim"/>
                <a:cs typeface="Anaheim"/>
                <a:sym typeface="Anaheim"/>
              </a:rPr>
              <a:t>Application qui réunit tous les scripts précédents</a:t>
            </a:r>
            <a:endParaRPr sz="3500" dirty="0">
              <a:solidFill>
                <a:schemeClr val="lt1"/>
              </a:solidFill>
              <a:latin typeface="Anaheim"/>
              <a:ea typeface="Anaheim"/>
              <a:cs typeface="Anaheim"/>
              <a:sym typeface="Anaheim"/>
            </a:endParaRPr>
          </a:p>
        </p:txBody>
      </p:sp>
      <p:sp>
        <p:nvSpPr>
          <p:cNvPr id="116" name="Google Shape;116;p20"/>
          <p:cNvSpPr txBox="1"/>
          <p:nvPr/>
        </p:nvSpPr>
        <p:spPr>
          <a:xfrm>
            <a:off x="657781" y="4382951"/>
            <a:ext cx="4904399" cy="914400"/>
          </a:xfrm>
          <a:prstGeom prst="rect">
            <a:avLst/>
          </a:prstGeom>
          <a:noFill/>
          <a:ln>
            <a:noFill/>
          </a:ln>
        </p:spPr>
        <p:txBody>
          <a:bodyPr spcFirstLastPara="1" wrap="square" lIns="91425" tIns="91425" rIns="91425" bIns="91425" anchor="ctr" anchorCtr="0">
            <a:noAutofit/>
          </a:bodyPr>
          <a:lstStyle/>
          <a:p>
            <a:pPr algn="ctr"/>
            <a:r>
              <a:rPr lang="en" sz="4500">
                <a:solidFill>
                  <a:schemeClr val="accent1"/>
                </a:solidFill>
                <a:latin typeface="Poppins ExtraBold"/>
                <a:ea typeface="Poppins ExtraBold"/>
                <a:cs typeface="Poppins ExtraBold"/>
                <a:sym typeface="Poppins ExtraBold"/>
              </a:rPr>
              <a:t>INTRODUCTION</a:t>
            </a:r>
            <a:endParaRPr sz="4500">
              <a:solidFill>
                <a:schemeClr val="accent1"/>
              </a:solidFill>
              <a:latin typeface="Poppins ExtraBold"/>
              <a:ea typeface="Poppins ExtraBold"/>
              <a:cs typeface="Poppins ExtraBold"/>
              <a:sym typeface="Poppins ExtraBold"/>
            </a:endParaRPr>
          </a:p>
        </p:txBody>
      </p:sp>
      <p:sp>
        <p:nvSpPr>
          <p:cNvPr id="117" name="Google Shape;117;p20"/>
          <p:cNvSpPr txBox="1"/>
          <p:nvPr/>
        </p:nvSpPr>
        <p:spPr>
          <a:xfrm>
            <a:off x="659350" y="5383254"/>
            <a:ext cx="4901099" cy="1280100"/>
          </a:xfrm>
          <a:prstGeom prst="rect">
            <a:avLst/>
          </a:prstGeom>
          <a:noFill/>
          <a:ln>
            <a:noFill/>
          </a:ln>
        </p:spPr>
        <p:txBody>
          <a:bodyPr spcFirstLastPara="1" wrap="square" lIns="91425" tIns="91425" rIns="91425" bIns="91425" anchor="ctr" anchorCtr="0">
            <a:noAutofit/>
          </a:bodyPr>
          <a:lstStyle/>
          <a:p>
            <a:pPr algn="ctr"/>
            <a:r>
              <a:rPr lang="fr-FR" sz="2200" dirty="0">
                <a:solidFill>
                  <a:schemeClr val="lt1"/>
                </a:solidFill>
                <a:latin typeface="Anaheim"/>
                <a:ea typeface="Anaheim"/>
                <a:cs typeface="Anaheim"/>
                <a:sym typeface="Anaheim"/>
              </a:rPr>
              <a:t>Afin de réunir tous les scripts j’ai décidé de développer une application avec une interface sur</a:t>
            </a:r>
          </a:p>
          <a:p>
            <a:pPr algn="ctr"/>
            <a:r>
              <a:rPr lang="fr-FR" sz="2200" dirty="0">
                <a:solidFill>
                  <a:schemeClr val="lt1"/>
                </a:solidFill>
                <a:latin typeface="Anaheim"/>
                <a:ea typeface="Anaheim"/>
                <a:cs typeface="Anaheim"/>
                <a:sym typeface="Anaheim"/>
              </a:rPr>
              <a:t>python, pour ce faire, j’ai utilisé le paquet </a:t>
            </a:r>
            <a:r>
              <a:rPr lang="fr-FR" sz="2200" dirty="0" err="1">
                <a:solidFill>
                  <a:schemeClr val="lt1"/>
                </a:solidFill>
                <a:latin typeface="Anaheim"/>
                <a:ea typeface="Anaheim"/>
                <a:cs typeface="Anaheim"/>
                <a:sym typeface="Anaheim"/>
              </a:rPr>
              <a:t>TKinter</a:t>
            </a:r>
            <a:endParaRPr lang="fr-FR" sz="2200" dirty="0">
              <a:solidFill>
                <a:schemeClr val="lt1"/>
              </a:solidFill>
              <a:latin typeface="Anaheim"/>
              <a:ea typeface="Anaheim"/>
              <a:cs typeface="Anaheim"/>
              <a:sym typeface="Anaheim"/>
            </a:endParaRPr>
          </a:p>
        </p:txBody>
      </p:sp>
      <p:sp>
        <p:nvSpPr>
          <p:cNvPr id="119" name="Google Shape;119;p20"/>
          <p:cNvSpPr txBox="1"/>
          <p:nvPr/>
        </p:nvSpPr>
        <p:spPr>
          <a:xfrm>
            <a:off x="702505" y="7140844"/>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IMAGES</a:t>
            </a:r>
            <a:endParaRPr sz="3500" dirty="0">
              <a:solidFill>
                <a:schemeClr val="lt1"/>
              </a:solidFill>
              <a:latin typeface="Poppins ExtraBold"/>
              <a:ea typeface="Poppins ExtraBold"/>
              <a:cs typeface="Poppins ExtraBold"/>
              <a:sym typeface="Poppins ExtraBold"/>
            </a:endParaRPr>
          </a:p>
        </p:txBody>
      </p:sp>
      <p:sp>
        <p:nvSpPr>
          <p:cNvPr id="122" name="Google Shape;122;p20"/>
          <p:cNvSpPr/>
          <p:nvPr/>
        </p:nvSpPr>
        <p:spPr>
          <a:xfrm>
            <a:off x="707700" y="14042320"/>
            <a:ext cx="1400100" cy="1400100"/>
          </a:xfrm>
          <a:prstGeom prst="ellipse">
            <a:avLst/>
          </a:prstGeom>
          <a:solidFill>
            <a:schemeClr val="accent4"/>
          </a:solid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3" name="Google Shape;123;p20"/>
          <p:cNvSpPr txBox="1"/>
          <p:nvPr/>
        </p:nvSpPr>
        <p:spPr>
          <a:xfrm>
            <a:off x="652752" y="11829612"/>
            <a:ext cx="4904399" cy="1280100"/>
          </a:xfrm>
          <a:prstGeom prst="rect">
            <a:avLst/>
          </a:prstGeom>
          <a:noFill/>
          <a:ln>
            <a:noFill/>
          </a:ln>
        </p:spPr>
        <p:txBody>
          <a:bodyPr spcFirstLastPara="1" wrap="square" lIns="91425" tIns="91425" rIns="91425" bIns="91425" anchor="ctr" anchorCtr="0">
            <a:noAutofit/>
          </a:bodyPr>
          <a:lstStyle/>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Lecture de n’importe quelle image</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Trace les contours</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Déduit la forme des contours</a:t>
            </a:r>
          </a:p>
          <a:p>
            <a:pPr marL="274328" indent="-276868" algn="ctr">
              <a:buClr>
                <a:schemeClr val="accent1"/>
              </a:buClr>
              <a:buSzPts val="2200"/>
              <a:buFont typeface="Anaheim"/>
              <a:buChar char="●"/>
            </a:pPr>
            <a:r>
              <a:rPr lang="fr-FR" sz="2200" dirty="0">
                <a:solidFill>
                  <a:schemeClr val="lt1"/>
                </a:solidFill>
                <a:latin typeface="Anaheim"/>
                <a:ea typeface="Anaheim"/>
                <a:cs typeface="Anaheim"/>
                <a:sym typeface="Anaheim"/>
              </a:rPr>
              <a:t>Déduit l’image par ML</a:t>
            </a:r>
          </a:p>
          <a:p>
            <a:pPr marL="274328" indent="-276868" algn="ctr">
              <a:buClr>
                <a:schemeClr val="accent1"/>
              </a:buClr>
              <a:buSzPts val="2200"/>
              <a:buFont typeface="Anaheim"/>
              <a:buChar char="●"/>
            </a:pPr>
            <a:endParaRPr lang="fr-FR" sz="2200" dirty="0">
              <a:solidFill>
                <a:schemeClr val="lt1"/>
              </a:solidFill>
              <a:latin typeface="Anaheim"/>
              <a:ea typeface="Anaheim"/>
              <a:cs typeface="Anaheim"/>
              <a:sym typeface="Anaheim"/>
            </a:endParaRPr>
          </a:p>
        </p:txBody>
      </p:sp>
      <p:sp>
        <p:nvSpPr>
          <p:cNvPr id="124" name="Google Shape;124;p20"/>
          <p:cNvSpPr txBox="1"/>
          <p:nvPr/>
        </p:nvSpPr>
        <p:spPr>
          <a:xfrm>
            <a:off x="656052" y="11029532"/>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CARACTERISTIQUES</a:t>
            </a:r>
            <a:endParaRPr sz="3500" dirty="0">
              <a:solidFill>
                <a:schemeClr val="lt1"/>
              </a:solidFill>
              <a:latin typeface="Poppins ExtraBold"/>
              <a:ea typeface="Poppins ExtraBold"/>
              <a:cs typeface="Poppins ExtraBold"/>
              <a:sym typeface="Poppins ExtraBold"/>
            </a:endParaRPr>
          </a:p>
        </p:txBody>
      </p:sp>
      <p:sp>
        <p:nvSpPr>
          <p:cNvPr id="125" name="Google Shape;125;p20"/>
          <p:cNvSpPr txBox="1"/>
          <p:nvPr/>
        </p:nvSpPr>
        <p:spPr>
          <a:xfrm>
            <a:off x="656052" y="7428831"/>
            <a:ext cx="4901099" cy="1097400"/>
          </a:xfrm>
          <a:prstGeom prst="rect">
            <a:avLst/>
          </a:prstGeom>
          <a:noFill/>
          <a:ln>
            <a:noFill/>
          </a:ln>
        </p:spPr>
        <p:txBody>
          <a:bodyPr spcFirstLastPara="1" wrap="square" lIns="91425" tIns="91425" rIns="91425" bIns="91425" anchor="ctr" anchorCtr="0">
            <a:noAutofit/>
          </a:bodyPr>
          <a:lstStyle/>
          <a:p>
            <a:pPr algn="ctr"/>
            <a:r>
              <a:rPr lang="en-GB" sz="2200" dirty="0">
                <a:solidFill>
                  <a:schemeClr val="lt1"/>
                </a:solidFill>
                <a:latin typeface="Anaheim"/>
                <a:ea typeface="Anaheim"/>
                <a:cs typeface="Anaheim"/>
                <a:sym typeface="Anaheim"/>
              </a:rPr>
              <a:t>Images libre de droit. </a:t>
            </a:r>
          </a:p>
        </p:txBody>
      </p:sp>
      <p:grpSp>
        <p:nvGrpSpPr>
          <p:cNvPr id="167" name="Google Shape;167;p20"/>
          <p:cNvGrpSpPr/>
          <p:nvPr/>
        </p:nvGrpSpPr>
        <p:grpSpPr>
          <a:xfrm>
            <a:off x="1054965" y="14458377"/>
            <a:ext cx="705226" cy="568102"/>
            <a:chOff x="3340415" y="3861646"/>
            <a:chExt cx="1103988" cy="886965"/>
          </a:xfrm>
        </p:grpSpPr>
        <p:grpSp>
          <p:nvGrpSpPr>
            <p:cNvPr id="168" name="Google Shape;168;p20"/>
            <p:cNvGrpSpPr/>
            <p:nvPr/>
          </p:nvGrpSpPr>
          <p:grpSpPr>
            <a:xfrm>
              <a:off x="3393294" y="3861646"/>
              <a:ext cx="1051109" cy="870000"/>
              <a:chOff x="3393294" y="3861646"/>
              <a:chExt cx="1051109" cy="870000"/>
            </a:xfrm>
          </p:grpSpPr>
          <p:sp>
            <p:nvSpPr>
              <p:cNvPr id="169" name="Google Shape;169;p20"/>
              <p:cNvSpPr/>
              <p:nvPr/>
            </p:nvSpPr>
            <p:spPr>
              <a:xfrm>
                <a:off x="3393294" y="4029609"/>
                <a:ext cx="284957" cy="198221"/>
              </a:xfrm>
              <a:custGeom>
                <a:avLst/>
                <a:gdLst/>
                <a:ahLst/>
                <a:cxnLst/>
                <a:rect l="l" t="t" r="r" b="b"/>
                <a:pathLst>
                  <a:path w="3880" h="2699" extrusionOk="0">
                    <a:moveTo>
                      <a:pt x="1285" y="0"/>
                    </a:moveTo>
                    <a:lnTo>
                      <a:pt x="1233" y="26"/>
                    </a:lnTo>
                    <a:lnTo>
                      <a:pt x="1182" y="77"/>
                    </a:lnTo>
                    <a:lnTo>
                      <a:pt x="1156" y="129"/>
                    </a:lnTo>
                    <a:lnTo>
                      <a:pt x="591" y="1131"/>
                    </a:lnTo>
                    <a:lnTo>
                      <a:pt x="206" y="1131"/>
                    </a:lnTo>
                    <a:lnTo>
                      <a:pt x="129" y="1156"/>
                    </a:lnTo>
                    <a:lnTo>
                      <a:pt x="51" y="1208"/>
                    </a:lnTo>
                    <a:lnTo>
                      <a:pt x="0" y="1285"/>
                    </a:lnTo>
                    <a:lnTo>
                      <a:pt x="0" y="1362"/>
                    </a:lnTo>
                    <a:lnTo>
                      <a:pt x="0" y="1439"/>
                    </a:lnTo>
                    <a:lnTo>
                      <a:pt x="51" y="1516"/>
                    </a:lnTo>
                    <a:lnTo>
                      <a:pt x="129" y="1567"/>
                    </a:lnTo>
                    <a:lnTo>
                      <a:pt x="206" y="1593"/>
                    </a:lnTo>
                    <a:lnTo>
                      <a:pt x="720" y="1593"/>
                    </a:lnTo>
                    <a:lnTo>
                      <a:pt x="797" y="1567"/>
                    </a:lnTo>
                    <a:lnTo>
                      <a:pt x="848" y="1542"/>
                    </a:lnTo>
                    <a:lnTo>
                      <a:pt x="899" y="1516"/>
                    </a:lnTo>
                    <a:lnTo>
                      <a:pt x="925" y="1465"/>
                    </a:lnTo>
                    <a:lnTo>
                      <a:pt x="1285" y="797"/>
                    </a:lnTo>
                    <a:lnTo>
                      <a:pt x="1824" y="2544"/>
                    </a:lnTo>
                    <a:lnTo>
                      <a:pt x="1850" y="2595"/>
                    </a:lnTo>
                    <a:lnTo>
                      <a:pt x="1876" y="2647"/>
                    </a:lnTo>
                    <a:lnTo>
                      <a:pt x="1927" y="2672"/>
                    </a:lnTo>
                    <a:lnTo>
                      <a:pt x="2004" y="2698"/>
                    </a:lnTo>
                    <a:lnTo>
                      <a:pt x="2030" y="2698"/>
                    </a:lnTo>
                    <a:lnTo>
                      <a:pt x="2133" y="2672"/>
                    </a:lnTo>
                    <a:lnTo>
                      <a:pt x="2210" y="2595"/>
                    </a:lnTo>
                    <a:lnTo>
                      <a:pt x="2929" y="1593"/>
                    </a:lnTo>
                    <a:lnTo>
                      <a:pt x="3674" y="1593"/>
                    </a:lnTo>
                    <a:lnTo>
                      <a:pt x="3751" y="1567"/>
                    </a:lnTo>
                    <a:lnTo>
                      <a:pt x="3829" y="1516"/>
                    </a:lnTo>
                    <a:lnTo>
                      <a:pt x="3880" y="1439"/>
                    </a:lnTo>
                    <a:lnTo>
                      <a:pt x="3880" y="1362"/>
                    </a:lnTo>
                    <a:lnTo>
                      <a:pt x="3880" y="1285"/>
                    </a:lnTo>
                    <a:lnTo>
                      <a:pt x="3829" y="1208"/>
                    </a:lnTo>
                    <a:lnTo>
                      <a:pt x="3751" y="1156"/>
                    </a:lnTo>
                    <a:lnTo>
                      <a:pt x="3674" y="1131"/>
                    </a:lnTo>
                    <a:lnTo>
                      <a:pt x="2826" y="1131"/>
                    </a:lnTo>
                    <a:lnTo>
                      <a:pt x="2724" y="1156"/>
                    </a:lnTo>
                    <a:lnTo>
                      <a:pt x="2647" y="1233"/>
                    </a:lnTo>
                    <a:lnTo>
                      <a:pt x="2107" y="1979"/>
                    </a:lnTo>
                    <a:lnTo>
                      <a:pt x="1542" y="154"/>
                    </a:lnTo>
                    <a:lnTo>
                      <a:pt x="1516" y="103"/>
                    </a:lnTo>
                    <a:lnTo>
                      <a:pt x="1490" y="51"/>
                    </a:lnTo>
                    <a:lnTo>
                      <a:pt x="1413" y="26"/>
                    </a:lnTo>
                    <a:lnTo>
                      <a:pt x="1362"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0" name="Google Shape;170;p20"/>
              <p:cNvSpPr/>
              <p:nvPr/>
            </p:nvSpPr>
            <p:spPr>
              <a:xfrm>
                <a:off x="4136752" y="4114508"/>
                <a:ext cx="202040" cy="32168"/>
              </a:xfrm>
              <a:custGeom>
                <a:avLst/>
                <a:gdLst/>
                <a:ahLst/>
                <a:cxnLst/>
                <a:rect l="l" t="t" r="r" b="b"/>
                <a:pathLst>
                  <a:path w="2751" h="438" extrusionOk="0">
                    <a:moveTo>
                      <a:pt x="206" y="0"/>
                    </a:moveTo>
                    <a:lnTo>
                      <a:pt x="129" y="26"/>
                    </a:lnTo>
                    <a:lnTo>
                      <a:pt x="52" y="77"/>
                    </a:lnTo>
                    <a:lnTo>
                      <a:pt x="1" y="129"/>
                    </a:lnTo>
                    <a:lnTo>
                      <a:pt x="1" y="232"/>
                    </a:lnTo>
                    <a:lnTo>
                      <a:pt x="1" y="309"/>
                    </a:lnTo>
                    <a:lnTo>
                      <a:pt x="52" y="386"/>
                    </a:lnTo>
                    <a:lnTo>
                      <a:pt x="129" y="411"/>
                    </a:lnTo>
                    <a:lnTo>
                      <a:pt x="206" y="437"/>
                    </a:lnTo>
                    <a:lnTo>
                      <a:pt x="2519" y="437"/>
                    </a:lnTo>
                    <a:lnTo>
                      <a:pt x="2622" y="411"/>
                    </a:lnTo>
                    <a:lnTo>
                      <a:pt x="2673" y="386"/>
                    </a:lnTo>
                    <a:lnTo>
                      <a:pt x="2724" y="309"/>
                    </a:lnTo>
                    <a:lnTo>
                      <a:pt x="2750" y="232"/>
                    </a:lnTo>
                    <a:lnTo>
                      <a:pt x="2724" y="129"/>
                    </a:lnTo>
                    <a:lnTo>
                      <a:pt x="2673" y="77"/>
                    </a:lnTo>
                    <a:lnTo>
                      <a:pt x="2622" y="26"/>
                    </a:lnTo>
                    <a:lnTo>
                      <a:pt x="251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71" name="Google Shape;171;p20"/>
              <p:cNvSpPr/>
              <p:nvPr/>
            </p:nvSpPr>
            <p:spPr>
              <a:xfrm>
                <a:off x="4119787" y="4339022"/>
                <a:ext cx="324616" cy="324689"/>
              </a:xfrm>
              <a:custGeom>
                <a:avLst/>
                <a:gdLst/>
                <a:ahLst/>
                <a:cxnLst/>
                <a:rect l="l" t="t" r="r" b="b"/>
                <a:pathLst>
                  <a:path w="4420" h="4421" extrusionOk="0">
                    <a:moveTo>
                      <a:pt x="1131" y="1"/>
                    </a:moveTo>
                    <a:lnTo>
                      <a:pt x="1080" y="52"/>
                    </a:lnTo>
                    <a:lnTo>
                      <a:pt x="52" y="1080"/>
                    </a:lnTo>
                    <a:lnTo>
                      <a:pt x="26" y="1132"/>
                    </a:lnTo>
                    <a:lnTo>
                      <a:pt x="1" y="1209"/>
                    </a:lnTo>
                    <a:lnTo>
                      <a:pt x="26" y="1260"/>
                    </a:lnTo>
                    <a:lnTo>
                      <a:pt x="52" y="1337"/>
                    </a:lnTo>
                    <a:lnTo>
                      <a:pt x="3084" y="4369"/>
                    </a:lnTo>
                    <a:lnTo>
                      <a:pt x="3161" y="4395"/>
                    </a:lnTo>
                    <a:lnTo>
                      <a:pt x="3212" y="4420"/>
                    </a:lnTo>
                    <a:lnTo>
                      <a:pt x="3289" y="4395"/>
                    </a:lnTo>
                    <a:lnTo>
                      <a:pt x="3341" y="4369"/>
                    </a:lnTo>
                    <a:lnTo>
                      <a:pt x="4369" y="3341"/>
                    </a:lnTo>
                    <a:lnTo>
                      <a:pt x="4420" y="3264"/>
                    </a:lnTo>
                    <a:lnTo>
                      <a:pt x="4420" y="3213"/>
                    </a:lnTo>
                    <a:lnTo>
                      <a:pt x="4420" y="3136"/>
                    </a:lnTo>
                    <a:lnTo>
                      <a:pt x="4369" y="3084"/>
                    </a:lnTo>
                    <a:lnTo>
                      <a:pt x="1337" y="52"/>
                    </a:lnTo>
                    <a:lnTo>
                      <a:pt x="1285" y="1"/>
                    </a:lnTo>
                    <a:close/>
                  </a:path>
                </a:pathLst>
              </a:custGeom>
              <a:solidFill>
                <a:schemeClr val="accent5"/>
              </a:solidFill>
              <a:ln>
                <a:noFill/>
              </a:ln>
            </p:spPr>
            <p:txBody>
              <a:bodyPr spcFirstLastPara="1" wrap="square" lIns="91425" tIns="91425" rIns="91425" bIns="91425" anchor="ctr" anchorCtr="0">
                <a:noAutofit/>
              </a:bodyPr>
              <a:lstStyle/>
              <a:p>
                <a:endParaRPr/>
              </a:p>
            </p:txBody>
          </p:sp>
          <p:sp>
            <p:nvSpPr>
              <p:cNvPr id="172" name="Google Shape;172;p20"/>
              <p:cNvSpPr/>
              <p:nvPr/>
            </p:nvSpPr>
            <p:spPr>
              <a:xfrm>
                <a:off x="4034887" y="4254122"/>
                <a:ext cx="149162" cy="149162"/>
              </a:xfrm>
              <a:custGeom>
                <a:avLst/>
                <a:gdLst/>
                <a:ahLst/>
                <a:cxnLst/>
                <a:rect l="l" t="t" r="r" b="b"/>
                <a:pathLst>
                  <a:path w="2031" h="2031" extrusionOk="0">
                    <a:moveTo>
                      <a:pt x="643" y="1"/>
                    </a:moveTo>
                    <a:lnTo>
                      <a:pt x="0" y="617"/>
                    </a:lnTo>
                    <a:lnTo>
                      <a:pt x="1388" y="2031"/>
                    </a:lnTo>
                    <a:lnTo>
                      <a:pt x="2030" y="1388"/>
                    </a:lnTo>
                    <a:lnTo>
                      <a:pt x="64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3" name="Google Shape;173;p20"/>
              <p:cNvSpPr/>
              <p:nvPr/>
            </p:nvSpPr>
            <p:spPr>
              <a:xfrm>
                <a:off x="4165101" y="4382426"/>
                <a:ext cx="141597" cy="141671"/>
              </a:xfrm>
              <a:custGeom>
                <a:avLst/>
                <a:gdLst/>
                <a:ahLst/>
                <a:cxnLst/>
                <a:rect l="l" t="t" r="r" b="b"/>
                <a:pathLst>
                  <a:path w="1928" h="1929" extrusionOk="0">
                    <a:moveTo>
                      <a:pt x="1285" y="1"/>
                    </a:moveTo>
                    <a:lnTo>
                      <a:pt x="0" y="1286"/>
                    </a:lnTo>
                    <a:lnTo>
                      <a:pt x="643" y="1928"/>
                    </a:lnTo>
                    <a:lnTo>
                      <a:pt x="1927" y="643"/>
                    </a:lnTo>
                    <a:lnTo>
                      <a:pt x="1285" y="1"/>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4" name="Google Shape;174;p20"/>
              <p:cNvSpPr/>
              <p:nvPr/>
            </p:nvSpPr>
            <p:spPr>
              <a:xfrm>
                <a:off x="3642337" y="3861646"/>
                <a:ext cx="537893" cy="537893"/>
              </a:xfrm>
              <a:custGeom>
                <a:avLst/>
                <a:gdLst/>
                <a:ahLst/>
                <a:cxnLst/>
                <a:rect l="l" t="t" r="r" b="b"/>
                <a:pathLst>
                  <a:path w="7324" h="7324" extrusionOk="0">
                    <a:moveTo>
                      <a:pt x="3675" y="0"/>
                    </a:moveTo>
                    <a:lnTo>
                      <a:pt x="3290" y="26"/>
                    </a:lnTo>
                    <a:lnTo>
                      <a:pt x="2930" y="77"/>
                    </a:lnTo>
                    <a:lnTo>
                      <a:pt x="2570" y="154"/>
                    </a:lnTo>
                    <a:lnTo>
                      <a:pt x="2236" y="283"/>
                    </a:lnTo>
                    <a:lnTo>
                      <a:pt x="1928" y="437"/>
                    </a:lnTo>
                    <a:lnTo>
                      <a:pt x="1620" y="617"/>
                    </a:lnTo>
                    <a:lnTo>
                      <a:pt x="1337" y="848"/>
                    </a:lnTo>
                    <a:lnTo>
                      <a:pt x="1080" y="1079"/>
                    </a:lnTo>
                    <a:lnTo>
                      <a:pt x="849" y="1336"/>
                    </a:lnTo>
                    <a:lnTo>
                      <a:pt x="643" y="1619"/>
                    </a:lnTo>
                    <a:lnTo>
                      <a:pt x="463" y="1927"/>
                    </a:lnTo>
                    <a:lnTo>
                      <a:pt x="309" y="2236"/>
                    </a:lnTo>
                    <a:lnTo>
                      <a:pt x="181" y="2570"/>
                    </a:lnTo>
                    <a:lnTo>
                      <a:pt x="78" y="2929"/>
                    </a:lnTo>
                    <a:lnTo>
                      <a:pt x="26" y="3289"/>
                    </a:lnTo>
                    <a:lnTo>
                      <a:pt x="1" y="3649"/>
                    </a:lnTo>
                    <a:lnTo>
                      <a:pt x="26" y="4034"/>
                    </a:lnTo>
                    <a:lnTo>
                      <a:pt x="78" y="4394"/>
                    </a:lnTo>
                    <a:lnTo>
                      <a:pt x="181" y="4754"/>
                    </a:lnTo>
                    <a:lnTo>
                      <a:pt x="309" y="5088"/>
                    </a:lnTo>
                    <a:lnTo>
                      <a:pt x="463" y="5396"/>
                    </a:lnTo>
                    <a:lnTo>
                      <a:pt x="643" y="5704"/>
                    </a:lnTo>
                    <a:lnTo>
                      <a:pt x="849" y="5987"/>
                    </a:lnTo>
                    <a:lnTo>
                      <a:pt x="1080" y="6244"/>
                    </a:lnTo>
                    <a:lnTo>
                      <a:pt x="1337" y="6475"/>
                    </a:lnTo>
                    <a:lnTo>
                      <a:pt x="1620" y="6681"/>
                    </a:lnTo>
                    <a:lnTo>
                      <a:pt x="1928" y="6861"/>
                    </a:lnTo>
                    <a:lnTo>
                      <a:pt x="2236" y="7015"/>
                    </a:lnTo>
                    <a:lnTo>
                      <a:pt x="2570" y="7143"/>
                    </a:lnTo>
                    <a:lnTo>
                      <a:pt x="2930" y="7246"/>
                    </a:lnTo>
                    <a:lnTo>
                      <a:pt x="3290" y="7298"/>
                    </a:lnTo>
                    <a:lnTo>
                      <a:pt x="3675" y="7323"/>
                    </a:lnTo>
                    <a:lnTo>
                      <a:pt x="4035" y="7298"/>
                    </a:lnTo>
                    <a:lnTo>
                      <a:pt x="4395" y="7246"/>
                    </a:lnTo>
                    <a:lnTo>
                      <a:pt x="4754" y="7143"/>
                    </a:lnTo>
                    <a:lnTo>
                      <a:pt x="5088" y="7015"/>
                    </a:lnTo>
                    <a:lnTo>
                      <a:pt x="5422" y="6861"/>
                    </a:lnTo>
                    <a:lnTo>
                      <a:pt x="5705" y="6681"/>
                    </a:lnTo>
                    <a:lnTo>
                      <a:pt x="5988" y="6475"/>
                    </a:lnTo>
                    <a:lnTo>
                      <a:pt x="6245" y="6244"/>
                    </a:lnTo>
                    <a:lnTo>
                      <a:pt x="6502" y="5987"/>
                    </a:lnTo>
                    <a:lnTo>
                      <a:pt x="6707" y="5704"/>
                    </a:lnTo>
                    <a:lnTo>
                      <a:pt x="6887" y="5396"/>
                    </a:lnTo>
                    <a:lnTo>
                      <a:pt x="7041" y="5088"/>
                    </a:lnTo>
                    <a:lnTo>
                      <a:pt x="7170" y="4754"/>
                    </a:lnTo>
                    <a:lnTo>
                      <a:pt x="7247" y="4394"/>
                    </a:lnTo>
                    <a:lnTo>
                      <a:pt x="7298" y="4034"/>
                    </a:lnTo>
                    <a:lnTo>
                      <a:pt x="7324" y="3649"/>
                    </a:lnTo>
                    <a:lnTo>
                      <a:pt x="7298" y="3289"/>
                    </a:lnTo>
                    <a:lnTo>
                      <a:pt x="7247" y="2929"/>
                    </a:lnTo>
                    <a:lnTo>
                      <a:pt x="7170" y="2570"/>
                    </a:lnTo>
                    <a:lnTo>
                      <a:pt x="7041" y="2236"/>
                    </a:lnTo>
                    <a:lnTo>
                      <a:pt x="6887" y="1927"/>
                    </a:lnTo>
                    <a:lnTo>
                      <a:pt x="6707" y="1619"/>
                    </a:lnTo>
                    <a:lnTo>
                      <a:pt x="6502" y="1336"/>
                    </a:lnTo>
                    <a:lnTo>
                      <a:pt x="6245" y="1079"/>
                    </a:lnTo>
                    <a:lnTo>
                      <a:pt x="5988" y="848"/>
                    </a:lnTo>
                    <a:lnTo>
                      <a:pt x="5705" y="617"/>
                    </a:lnTo>
                    <a:lnTo>
                      <a:pt x="5422" y="437"/>
                    </a:lnTo>
                    <a:lnTo>
                      <a:pt x="5088" y="283"/>
                    </a:lnTo>
                    <a:lnTo>
                      <a:pt x="4754" y="154"/>
                    </a:lnTo>
                    <a:lnTo>
                      <a:pt x="4395" y="77"/>
                    </a:lnTo>
                    <a:lnTo>
                      <a:pt x="4035" y="26"/>
                    </a:lnTo>
                    <a:lnTo>
                      <a:pt x="3675"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75" name="Google Shape;175;p20"/>
              <p:cNvSpPr/>
              <p:nvPr/>
            </p:nvSpPr>
            <p:spPr>
              <a:xfrm>
                <a:off x="3710271" y="3927670"/>
                <a:ext cx="403934" cy="403934"/>
              </a:xfrm>
              <a:custGeom>
                <a:avLst/>
                <a:gdLst/>
                <a:ahLst/>
                <a:cxnLst/>
                <a:rect l="l" t="t" r="r" b="b"/>
                <a:pathLst>
                  <a:path w="5500" h="5500" extrusionOk="0">
                    <a:moveTo>
                      <a:pt x="2750" y="1"/>
                    </a:moveTo>
                    <a:lnTo>
                      <a:pt x="2467" y="26"/>
                    </a:lnTo>
                    <a:lnTo>
                      <a:pt x="2185" y="78"/>
                    </a:lnTo>
                    <a:lnTo>
                      <a:pt x="1928" y="129"/>
                    </a:lnTo>
                    <a:lnTo>
                      <a:pt x="1671" y="232"/>
                    </a:lnTo>
                    <a:lnTo>
                      <a:pt x="1440" y="335"/>
                    </a:lnTo>
                    <a:lnTo>
                      <a:pt x="1208" y="489"/>
                    </a:lnTo>
                    <a:lnTo>
                      <a:pt x="1003" y="643"/>
                    </a:lnTo>
                    <a:lnTo>
                      <a:pt x="797" y="823"/>
                    </a:lnTo>
                    <a:lnTo>
                      <a:pt x="617" y="1003"/>
                    </a:lnTo>
                    <a:lnTo>
                      <a:pt x="463" y="1234"/>
                    </a:lnTo>
                    <a:lnTo>
                      <a:pt x="335" y="1439"/>
                    </a:lnTo>
                    <a:lnTo>
                      <a:pt x="206" y="1696"/>
                    </a:lnTo>
                    <a:lnTo>
                      <a:pt x="104" y="1953"/>
                    </a:lnTo>
                    <a:lnTo>
                      <a:pt x="52" y="2210"/>
                    </a:lnTo>
                    <a:lnTo>
                      <a:pt x="1" y="2467"/>
                    </a:lnTo>
                    <a:lnTo>
                      <a:pt x="1" y="2750"/>
                    </a:lnTo>
                    <a:lnTo>
                      <a:pt x="1" y="3033"/>
                    </a:lnTo>
                    <a:lnTo>
                      <a:pt x="52" y="3315"/>
                    </a:lnTo>
                    <a:lnTo>
                      <a:pt x="104" y="3572"/>
                    </a:lnTo>
                    <a:lnTo>
                      <a:pt x="206" y="3829"/>
                    </a:lnTo>
                    <a:lnTo>
                      <a:pt x="335" y="4060"/>
                    </a:lnTo>
                    <a:lnTo>
                      <a:pt x="463" y="4292"/>
                    </a:lnTo>
                    <a:lnTo>
                      <a:pt x="617" y="4497"/>
                    </a:lnTo>
                    <a:lnTo>
                      <a:pt x="797" y="4703"/>
                    </a:lnTo>
                    <a:lnTo>
                      <a:pt x="1003" y="4883"/>
                    </a:lnTo>
                    <a:lnTo>
                      <a:pt x="1208" y="5037"/>
                    </a:lnTo>
                    <a:lnTo>
                      <a:pt x="1440" y="5165"/>
                    </a:lnTo>
                    <a:lnTo>
                      <a:pt x="1671" y="5294"/>
                    </a:lnTo>
                    <a:lnTo>
                      <a:pt x="1928" y="5396"/>
                    </a:lnTo>
                    <a:lnTo>
                      <a:pt x="2185" y="5448"/>
                    </a:lnTo>
                    <a:lnTo>
                      <a:pt x="2467" y="5499"/>
                    </a:lnTo>
                    <a:lnTo>
                      <a:pt x="3033" y="5499"/>
                    </a:lnTo>
                    <a:lnTo>
                      <a:pt x="3290" y="5448"/>
                    </a:lnTo>
                    <a:lnTo>
                      <a:pt x="3572" y="5396"/>
                    </a:lnTo>
                    <a:lnTo>
                      <a:pt x="3804" y="5294"/>
                    </a:lnTo>
                    <a:lnTo>
                      <a:pt x="4061" y="5165"/>
                    </a:lnTo>
                    <a:lnTo>
                      <a:pt x="4292" y="5037"/>
                    </a:lnTo>
                    <a:lnTo>
                      <a:pt x="4497" y="4883"/>
                    </a:lnTo>
                    <a:lnTo>
                      <a:pt x="4677" y="4703"/>
                    </a:lnTo>
                    <a:lnTo>
                      <a:pt x="4857" y="4497"/>
                    </a:lnTo>
                    <a:lnTo>
                      <a:pt x="5037" y="4292"/>
                    </a:lnTo>
                    <a:lnTo>
                      <a:pt x="5165" y="4060"/>
                    </a:lnTo>
                    <a:lnTo>
                      <a:pt x="5268" y="3829"/>
                    </a:lnTo>
                    <a:lnTo>
                      <a:pt x="5371" y="3572"/>
                    </a:lnTo>
                    <a:lnTo>
                      <a:pt x="5448" y="3315"/>
                    </a:lnTo>
                    <a:lnTo>
                      <a:pt x="5474" y="3033"/>
                    </a:lnTo>
                    <a:lnTo>
                      <a:pt x="5499" y="2750"/>
                    </a:lnTo>
                    <a:lnTo>
                      <a:pt x="5474" y="2467"/>
                    </a:lnTo>
                    <a:lnTo>
                      <a:pt x="5448" y="2210"/>
                    </a:lnTo>
                    <a:lnTo>
                      <a:pt x="5371" y="1953"/>
                    </a:lnTo>
                    <a:lnTo>
                      <a:pt x="5268" y="1696"/>
                    </a:lnTo>
                    <a:lnTo>
                      <a:pt x="5165" y="1439"/>
                    </a:lnTo>
                    <a:lnTo>
                      <a:pt x="5037" y="1234"/>
                    </a:lnTo>
                    <a:lnTo>
                      <a:pt x="4857" y="1003"/>
                    </a:lnTo>
                    <a:lnTo>
                      <a:pt x="4677" y="823"/>
                    </a:lnTo>
                    <a:lnTo>
                      <a:pt x="4497" y="643"/>
                    </a:lnTo>
                    <a:lnTo>
                      <a:pt x="4292" y="489"/>
                    </a:lnTo>
                    <a:lnTo>
                      <a:pt x="4061" y="335"/>
                    </a:lnTo>
                    <a:lnTo>
                      <a:pt x="3804" y="232"/>
                    </a:lnTo>
                    <a:lnTo>
                      <a:pt x="3572" y="129"/>
                    </a:lnTo>
                    <a:lnTo>
                      <a:pt x="3290" y="78"/>
                    </a:lnTo>
                    <a:lnTo>
                      <a:pt x="3033" y="26"/>
                    </a:lnTo>
                    <a:lnTo>
                      <a:pt x="2750"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6" name="Google Shape;176;p20"/>
              <p:cNvSpPr/>
              <p:nvPr/>
            </p:nvSpPr>
            <p:spPr>
              <a:xfrm>
                <a:off x="3683906" y="4599449"/>
                <a:ext cx="132123" cy="132196"/>
              </a:xfrm>
              <a:custGeom>
                <a:avLst/>
                <a:gdLst/>
                <a:ahLst/>
                <a:cxnLst/>
                <a:rect l="l" t="t" r="r" b="b"/>
                <a:pathLst>
                  <a:path w="1799" h="1800" extrusionOk="0">
                    <a:moveTo>
                      <a:pt x="129" y="1"/>
                    </a:moveTo>
                    <a:lnTo>
                      <a:pt x="51" y="52"/>
                    </a:lnTo>
                    <a:lnTo>
                      <a:pt x="0" y="129"/>
                    </a:lnTo>
                    <a:lnTo>
                      <a:pt x="0" y="232"/>
                    </a:lnTo>
                    <a:lnTo>
                      <a:pt x="0" y="1799"/>
                    </a:lnTo>
                    <a:lnTo>
                      <a:pt x="1799" y="1799"/>
                    </a:lnTo>
                    <a:lnTo>
                      <a:pt x="1799" y="232"/>
                    </a:lnTo>
                    <a:lnTo>
                      <a:pt x="1773" y="129"/>
                    </a:lnTo>
                    <a:lnTo>
                      <a:pt x="1722" y="52"/>
                    </a:lnTo>
                    <a:lnTo>
                      <a:pt x="164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77" name="Google Shape;177;p20"/>
              <p:cNvSpPr/>
              <p:nvPr/>
            </p:nvSpPr>
            <p:spPr>
              <a:xfrm>
                <a:off x="3415914" y="4531515"/>
                <a:ext cx="134033" cy="200131"/>
              </a:xfrm>
              <a:custGeom>
                <a:avLst/>
                <a:gdLst/>
                <a:ahLst/>
                <a:cxnLst/>
                <a:rect l="l" t="t" r="r" b="b"/>
                <a:pathLst>
                  <a:path w="1825" h="2725" extrusionOk="0">
                    <a:moveTo>
                      <a:pt x="257" y="1"/>
                    </a:moveTo>
                    <a:lnTo>
                      <a:pt x="155" y="27"/>
                    </a:lnTo>
                    <a:lnTo>
                      <a:pt x="77" y="78"/>
                    </a:lnTo>
                    <a:lnTo>
                      <a:pt x="26" y="155"/>
                    </a:lnTo>
                    <a:lnTo>
                      <a:pt x="0" y="258"/>
                    </a:lnTo>
                    <a:lnTo>
                      <a:pt x="0" y="2724"/>
                    </a:lnTo>
                    <a:lnTo>
                      <a:pt x="1825" y="2724"/>
                    </a:lnTo>
                    <a:lnTo>
                      <a:pt x="1825" y="258"/>
                    </a:lnTo>
                    <a:lnTo>
                      <a:pt x="1799" y="155"/>
                    </a:lnTo>
                    <a:lnTo>
                      <a:pt x="1748" y="78"/>
                    </a:lnTo>
                    <a:lnTo>
                      <a:pt x="1671" y="27"/>
                    </a:lnTo>
                    <a:lnTo>
                      <a:pt x="1568" y="1"/>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78" name="Google Shape;178;p20"/>
              <p:cNvSpPr/>
              <p:nvPr/>
            </p:nvSpPr>
            <p:spPr>
              <a:xfrm>
                <a:off x="3549873" y="4442870"/>
                <a:ext cx="134106" cy="288776"/>
              </a:xfrm>
              <a:custGeom>
                <a:avLst/>
                <a:gdLst/>
                <a:ahLst/>
                <a:cxnLst/>
                <a:rect l="l" t="t" r="r" b="b"/>
                <a:pathLst>
                  <a:path w="1826" h="3932" extrusionOk="0">
                    <a:moveTo>
                      <a:pt x="232" y="0"/>
                    </a:moveTo>
                    <a:lnTo>
                      <a:pt x="155" y="26"/>
                    </a:lnTo>
                    <a:lnTo>
                      <a:pt x="78" y="77"/>
                    </a:lnTo>
                    <a:lnTo>
                      <a:pt x="26" y="154"/>
                    </a:lnTo>
                    <a:lnTo>
                      <a:pt x="1" y="257"/>
                    </a:lnTo>
                    <a:lnTo>
                      <a:pt x="1" y="3931"/>
                    </a:lnTo>
                    <a:lnTo>
                      <a:pt x="1825" y="3931"/>
                    </a:lnTo>
                    <a:lnTo>
                      <a:pt x="1825" y="257"/>
                    </a:lnTo>
                    <a:lnTo>
                      <a:pt x="1799" y="154"/>
                    </a:lnTo>
                    <a:lnTo>
                      <a:pt x="1748" y="77"/>
                    </a:lnTo>
                    <a:lnTo>
                      <a:pt x="1671" y="26"/>
                    </a:lnTo>
                    <a:lnTo>
                      <a:pt x="1568" y="0"/>
                    </a:ln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179" name="Google Shape;179;p20"/>
              <p:cNvSpPr/>
              <p:nvPr/>
            </p:nvSpPr>
            <p:spPr>
              <a:xfrm>
                <a:off x="3846140" y="3995605"/>
                <a:ext cx="132196" cy="269901"/>
              </a:xfrm>
              <a:custGeom>
                <a:avLst/>
                <a:gdLst/>
                <a:ahLst/>
                <a:cxnLst/>
                <a:rect l="l" t="t" r="r" b="b"/>
                <a:pathLst>
                  <a:path w="1800" h="3675" extrusionOk="0">
                    <a:moveTo>
                      <a:pt x="669" y="849"/>
                    </a:moveTo>
                    <a:lnTo>
                      <a:pt x="669" y="1362"/>
                    </a:lnTo>
                    <a:lnTo>
                      <a:pt x="592" y="1311"/>
                    </a:lnTo>
                    <a:lnTo>
                      <a:pt x="540" y="1260"/>
                    </a:lnTo>
                    <a:lnTo>
                      <a:pt x="515" y="1208"/>
                    </a:lnTo>
                    <a:lnTo>
                      <a:pt x="515" y="1131"/>
                    </a:lnTo>
                    <a:lnTo>
                      <a:pt x="515" y="1080"/>
                    </a:lnTo>
                    <a:lnTo>
                      <a:pt x="566" y="951"/>
                    </a:lnTo>
                    <a:lnTo>
                      <a:pt x="617" y="900"/>
                    </a:lnTo>
                    <a:lnTo>
                      <a:pt x="669" y="849"/>
                    </a:lnTo>
                    <a:close/>
                    <a:moveTo>
                      <a:pt x="1106" y="2030"/>
                    </a:moveTo>
                    <a:lnTo>
                      <a:pt x="1208" y="2082"/>
                    </a:lnTo>
                    <a:lnTo>
                      <a:pt x="1260" y="2133"/>
                    </a:lnTo>
                    <a:lnTo>
                      <a:pt x="1311" y="2210"/>
                    </a:lnTo>
                    <a:lnTo>
                      <a:pt x="1337" y="2262"/>
                    </a:lnTo>
                    <a:lnTo>
                      <a:pt x="1363" y="2390"/>
                    </a:lnTo>
                    <a:lnTo>
                      <a:pt x="1363" y="2467"/>
                    </a:lnTo>
                    <a:lnTo>
                      <a:pt x="1337" y="2570"/>
                    </a:lnTo>
                    <a:lnTo>
                      <a:pt x="1286" y="2673"/>
                    </a:lnTo>
                    <a:lnTo>
                      <a:pt x="1208" y="2750"/>
                    </a:lnTo>
                    <a:lnTo>
                      <a:pt x="1106" y="2827"/>
                    </a:lnTo>
                    <a:lnTo>
                      <a:pt x="1106" y="2030"/>
                    </a:lnTo>
                    <a:close/>
                    <a:moveTo>
                      <a:pt x="797" y="1"/>
                    </a:moveTo>
                    <a:lnTo>
                      <a:pt x="720" y="52"/>
                    </a:lnTo>
                    <a:lnTo>
                      <a:pt x="669" y="129"/>
                    </a:lnTo>
                    <a:lnTo>
                      <a:pt x="669" y="206"/>
                    </a:lnTo>
                    <a:lnTo>
                      <a:pt x="669" y="360"/>
                    </a:lnTo>
                    <a:lnTo>
                      <a:pt x="617" y="386"/>
                    </a:lnTo>
                    <a:lnTo>
                      <a:pt x="412" y="463"/>
                    </a:lnTo>
                    <a:lnTo>
                      <a:pt x="258" y="617"/>
                    </a:lnTo>
                    <a:lnTo>
                      <a:pt x="155" y="771"/>
                    </a:lnTo>
                    <a:lnTo>
                      <a:pt x="78" y="977"/>
                    </a:lnTo>
                    <a:lnTo>
                      <a:pt x="78" y="1183"/>
                    </a:lnTo>
                    <a:lnTo>
                      <a:pt x="104" y="1362"/>
                    </a:lnTo>
                    <a:lnTo>
                      <a:pt x="181" y="1517"/>
                    </a:lnTo>
                    <a:lnTo>
                      <a:pt x="309" y="1671"/>
                    </a:lnTo>
                    <a:lnTo>
                      <a:pt x="463" y="1774"/>
                    </a:lnTo>
                    <a:lnTo>
                      <a:pt x="669" y="1876"/>
                    </a:lnTo>
                    <a:lnTo>
                      <a:pt x="669" y="2878"/>
                    </a:lnTo>
                    <a:lnTo>
                      <a:pt x="515" y="2827"/>
                    </a:lnTo>
                    <a:lnTo>
                      <a:pt x="335" y="2724"/>
                    </a:lnTo>
                    <a:lnTo>
                      <a:pt x="258" y="2699"/>
                    </a:lnTo>
                    <a:lnTo>
                      <a:pt x="181" y="2699"/>
                    </a:lnTo>
                    <a:lnTo>
                      <a:pt x="104" y="2724"/>
                    </a:lnTo>
                    <a:lnTo>
                      <a:pt x="26" y="2801"/>
                    </a:lnTo>
                    <a:lnTo>
                      <a:pt x="1" y="2878"/>
                    </a:lnTo>
                    <a:lnTo>
                      <a:pt x="1" y="2955"/>
                    </a:lnTo>
                    <a:lnTo>
                      <a:pt x="26" y="3033"/>
                    </a:lnTo>
                    <a:lnTo>
                      <a:pt x="104" y="3110"/>
                    </a:lnTo>
                    <a:lnTo>
                      <a:pt x="258" y="3187"/>
                    </a:lnTo>
                    <a:lnTo>
                      <a:pt x="386" y="3264"/>
                    </a:lnTo>
                    <a:lnTo>
                      <a:pt x="515" y="3289"/>
                    </a:lnTo>
                    <a:lnTo>
                      <a:pt x="669" y="3315"/>
                    </a:lnTo>
                    <a:lnTo>
                      <a:pt x="669" y="3469"/>
                    </a:lnTo>
                    <a:lnTo>
                      <a:pt x="669" y="3546"/>
                    </a:lnTo>
                    <a:lnTo>
                      <a:pt x="720" y="3624"/>
                    </a:lnTo>
                    <a:lnTo>
                      <a:pt x="797" y="3675"/>
                    </a:lnTo>
                    <a:lnTo>
                      <a:pt x="977" y="3675"/>
                    </a:lnTo>
                    <a:lnTo>
                      <a:pt x="1029" y="3624"/>
                    </a:lnTo>
                    <a:lnTo>
                      <a:pt x="1080" y="3546"/>
                    </a:lnTo>
                    <a:lnTo>
                      <a:pt x="1106" y="3469"/>
                    </a:lnTo>
                    <a:lnTo>
                      <a:pt x="1106" y="3289"/>
                    </a:lnTo>
                    <a:lnTo>
                      <a:pt x="1234" y="3238"/>
                    </a:lnTo>
                    <a:lnTo>
                      <a:pt x="1363" y="3187"/>
                    </a:lnTo>
                    <a:lnTo>
                      <a:pt x="1465" y="3084"/>
                    </a:lnTo>
                    <a:lnTo>
                      <a:pt x="1568" y="3007"/>
                    </a:lnTo>
                    <a:lnTo>
                      <a:pt x="1645" y="2904"/>
                    </a:lnTo>
                    <a:lnTo>
                      <a:pt x="1722" y="2776"/>
                    </a:lnTo>
                    <a:lnTo>
                      <a:pt x="1774" y="2673"/>
                    </a:lnTo>
                    <a:lnTo>
                      <a:pt x="1799" y="2544"/>
                    </a:lnTo>
                    <a:lnTo>
                      <a:pt x="1799" y="2390"/>
                    </a:lnTo>
                    <a:lnTo>
                      <a:pt x="1799" y="2236"/>
                    </a:lnTo>
                    <a:lnTo>
                      <a:pt x="1748" y="2108"/>
                    </a:lnTo>
                    <a:lnTo>
                      <a:pt x="1697" y="1979"/>
                    </a:lnTo>
                    <a:lnTo>
                      <a:pt x="1620" y="1876"/>
                    </a:lnTo>
                    <a:lnTo>
                      <a:pt x="1491" y="1774"/>
                    </a:lnTo>
                    <a:lnTo>
                      <a:pt x="1388" y="1671"/>
                    </a:lnTo>
                    <a:lnTo>
                      <a:pt x="1234" y="1619"/>
                    </a:lnTo>
                    <a:lnTo>
                      <a:pt x="1106" y="1568"/>
                    </a:lnTo>
                    <a:lnTo>
                      <a:pt x="1106" y="797"/>
                    </a:lnTo>
                    <a:lnTo>
                      <a:pt x="1183" y="849"/>
                    </a:lnTo>
                    <a:lnTo>
                      <a:pt x="1260" y="874"/>
                    </a:lnTo>
                    <a:lnTo>
                      <a:pt x="1337" y="926"/>
                    </a:lnTo>
                    <a:lnTo>
                      <a:pt x="1414" y="926"/>
                    </a:lnTo>
                    <a:lnTo>
                      <a:pt x="1491" y="900"/>
                    </a:lnTo>
                    <a:lnTo>
                      <a:pt x="1568" y="849"/>
                    </a:lnTo>
                    <a:lnTo>
                      <a:pt x="1594" y="771"/>
                    </a:lnTo>
                    <a:lnTo>
                      <a:pt x="1594" y="694"/>
                    </a:lnTo>
                    <a:lnTo>
                      <a:pt x="1568" y="592"/>
                    </a:lnTo>
                    <a:lnTo>
                      <a:pt x="1517" y="540"/>
                    </a:lnTo>
                    <a:lnTo>
                      <a:pt x="1363" y="437"/>
                    </a:lnTo>
                    <a:lnTo>
                      <a:pt x="1260" y="386"/>
                    </a:lnTo>
                    <a:lnTo>
                      <a:pt x="1106" y="360"/>
                    </a:lnTo>
                    <a:lnTo>
                      <a:pt x="1106" y="206"/>
                    </a:lnTo>
                    <a:lnTo>
                      <a:pt x="1080" y="129"/>
                    </a:lnTo>
                    <a:lnTo>
                      <a:pt x="1029" y="52"/>
                    </a:lnTo>
                    <a:lnTo>
                      <a:pt x="977"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180" name="Google Shape;180;p20"/>
            <p:cNvSpPr/>
            <p:nvPr/>
          </p:nvSpPr>
          <p:spPr>
            <a:xfrm>
              <a:off x="3340415" y="4716443"/>
              <a:ext cx="988903" cy="32168"/>
            </a:xfrm>
            <a:custGeom>
              <a:avLst/>
              <a:gdLst/>
              <a:ahLst/>
              <a:cxnLst/>
              <a:rect l="l" t="t" r="r" b="b"/>
              <a:pathLst>
                <a:path w="13465" h="438" extrusionOk="0">
                  <a:moveTo>
                    <a:pt x="155" y="1"/>
                  </a:moveTo>
                  <a:lnTo>
                    <a:pt x="78" y="52"/>
                  </a:lnTo>
                  <a:lnTo>
                    <a:pt x="26" y="129"/>
                  </a:lnTo>
                  <a:lnTo>
                    <a:pt x="1" y="206"/>
                  </a:lnTo>
                  <a:lnTo>
                    <a:pt x="26" y="284"/>
                  </a:lnTo>
                  <a:lnTo>
                    <a:pt x="78" y="361"/>
                  </a:lnTo>
                  <a:lnTo>
                    <a:pt x="155" y="412"/>
                  </a:lnTo>
                  <a:lnTo>
                    <a:pt x="232" y="438"/>
                  </a:lnTo>
                  <a:lnTo>
                    <a:pt x="13259" y="438"/>
                  </a:lnTo>
                  <a:lnTo>
                    <a:pt x="13336" y="412"/>
                  </a:lnTo>
                  <a:lnTo>
                    <a:pt x="13413" y="361"/>
                  </a:lnTo>
                  <a:lnTo>
                    <a:pt x="13465" y="284"/>
                  </a:lnTo>
                  <a:lnTo>
                    <a:pt x="13465" y="206"/>
                  </a:lnTo>
                  <a:lnTo>
                    <a:pt x="13465" y="129"/>
                  </a:lnTo>
                  <a:lnTo>
                    <a:pt x="13413" y="52"/>
                  </a:lnTo>
                  <a:lnTo>
                    <a:pt x="13336" y="1"/>
                  </a:ln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2" name="Google Shape;124;p20">
            <a:extLst>
              <a:ext uri="{FF2B5EF4-FFF2-40B4-BE49-F238E27FC236}">
                <a16:creationId xmlns:a16="http://schemas.microsoft.com/office/drawing/2014/main" id="{5C300C7B-2B35-3B66-6BF1-DA41160BD82E}"/>
              </a:ext>
            </a:extLst>
          </p:cNvPr>
          <p:cNvSpPr txBox="1"/>
          <p:nvPr/>
        </p:nvSpPr>
        <p:spPr>
          <a:xfrm>
            <a:off x="702505" y="9055850"/>
            <a:ext cx="4904399" cy="548699"/>
          </a:xfrm>
          <a:prstGeom prst="rect">
            <a:avLst/>
          </a:prstGeom>
          <a:noFill/>
          <a:ln>
            <a:noFill/>
          </a:ln>
        </p:spPr>
        <p:txBody>
          <a:bodyPr spcFirstLastPara="1" wrap="square" lIns="91425" tIns="91425" rIns="91425" bIns="91425" anchor="ctr" anchorCtr="0">
            <a:noAutofit/>
          </a:bodyPr>
          <a:lstStyle/>
          <a:p>
            <a:pPr algn="ctr"/>
            <a:r>
              <a:rPr lang="en" sz="3500" dirty="0">
                <a:solidFill>
                  <a:schemeClr val="lt1"/>
                </a:solidFill>
                <a:latin typeface="Poppins ExtraBold"/>
                <a:ea typeface="Poppins ExtraBold"/>
                <a:cs typeface="Poppins ExtraBold"/>
                <a:sym typeface="Poppins ExtraBold"/>
              </a:rPr>
              <a:t>MODEL</a:t>
            </a:r>
            <a:endParaRPr sz="3500" dirty="0">
              <a:solidFill>
                <a:schemeClr val="lt1"/>
              </a:solidFill>
              <a:latin typeface="Poppins ExtraBold"/>
              <a:ea typeface="Poppins ExtraBold"/>
              <a:cs typeface="Poppins ExtraBold"/>
              <a:sym typeface="Poppins ExtraBold"/>
            </a:endParaRPr>
          </a:p>
        </p:txBody>
      </p:sp>
      <p:sp>
        <p:nvSpPr>
          <p:cNvPr id="3" name="Google Shape;125;p20">
            <a:extLst>
              <a:ext uri="{FF2B5EF4-FFF2-40B4-BE49-F238E27FC236}">
                <a16:creationId xmlns:a16="http://schemas.microsoft.com/office/drawing/2014/main" id="{E6245373-3233-122F-C52C-F618FBDDF069}"/>
              </a:ext>
            </a:extLst>
          </p:cNvPr>
          <p:cNvSpPr txBox="1"/>
          <p:nvPr/>
        </p:nvSpPr>
        <p:spPr>
          <a:xfrm>
            <a:off x="837152" y="9369532"/>
            <a:ext cx="4901099" cy="1097400"/>
          </a:xfrm>
          <a:prstGeom prst="rect">
            <a:avLst/>
          </a:prstGeom>
          <a:noFill/>
          <a:ln>
            <a:noFill/>
          </a:ln>
        </p:spPr>
        <p:txBody>
          <a:bodyPr spcFirstLastPara="1" wrap="square" lIns="91425" tIns="91425" rIns="91425" bIns="91425" anchor="ctr" anchorCtr="0">
            <a:noAutofit/>
          </a:bodyPr>
          <a:lstStyle/>
          <a:p>
            <a:pPr algn="ctr"/>
            <a:r>
              <a:rPr lang="fr-CH" sz="2200" dirty="0">
                <a:solidFill>
                  <a:schemeClr val="lt1"/>
                </a:solidFill>
                <a:latin typeface="Anaheim"/>
                <a:ea typeface="Anaheim"/>
                <a:cs typeface="Anaheim"/>
                <a:sym typeface="Anaheim"/>
              </a:rPr>
              <a:t>R</a:t>
            </a:r>
            <a:r>
              <a:rPr lang="en-GB" sz="2200" dirty="0">
                <a:solidFill>
                  <a:schemeClr val="lt1"/>
                </a:solidFill>
                <a:latin typeface="Anaheim"/>
                <a:ea typeface="Anaheim"/>
                <a:cs typeface="Anaheim"/>
                <a:sym typeface="Anaheim"/>
              </a:rPr>
              <a:t>esNet-18 de Microsoft</a:t>
            </a:r>
          </a:p>
        </p:txBody>
      </p:sp>
      <p:pic>
        <p:nvPicPr>
          <p:cNvPr id="5" name="Image 4" descr="Une image contenant texte, tasse de café, capture d’écran, récipients pour boire">
            <a:extLst>
              <a:ext uri="{FF2B5EF4-FFF2-40B4-BE49-F238E27FC236}">
                <a16:creationId xmlns:a16="http://schemas.microsoft.com/office/drawing/2014/main" id="{2E9574F9-DE15-FB5F-1C3B-682CEA03AAA0}"/>
              </a:ext>
            </a:extLst>
          </p:cNvPr>
          <p:cNvPicPr>
            <a:picLocks noChangeAspect="1"/>
          </p:cNvPicPr>
          <p:nvPr/>
        </p:nvPicPr>
        <p:blipFill>
          <a:blip r:embed="rId3"/>
          <a:stretch>
            <a:fillRect/>
          </a:stretch>
        </p:blipFill>
        <p:spPr>
          <a:xfrm>
            <a:off x="6278383" y="3715389"/>
            <a:ext cx="15653740" cy="13005374"/>
          </a:xfrm>
          <a:prstGeom prst="rect">
            <a:avLst/>
          </a:prstGeom>
        </p:spPr>
      </p:pic>
      <p:pic>
        <p:nvPicPr>
          <p:cNvPr id="7" name="Image 6" descr="Une image contenant texte, diagramme, capture d’écran, Police&#10;&#10;Description générée automatiquement">
            <a:extLst>
              <a:ext uri="{FF2B5EF4-FFF2-40B4-BE49-F238E27FC236}">
                <a16:creationId xmlns:a16="http://schemas.microsoft.com/office/drawing/2014/main" id="{3747BA1A-A133-D5BE-EAFF-AD8078B880BD}"/>
              </a:ext>
            </a:extLst>
          </p:cNvPr>
          <p:cNvPicPr>
            <a:picLocks noChangeAspect="1"/>
          </p:cNvPicPr>
          <p:nvPr/>
        </p:nvPicPr>
        <p:blipFill>
          <a:blip r:embed="rId4"/>
          <a:stretch>
            <a:fillRect/>
          </a:stretch>
        </p:blipFill>
        <p:spPr>
          <a:xfrm>
            <a:off x="6323107" y="3715389"/>
            <a:ext cx="11542917" cy="10040757"/>
          </a:xfrm>
          <a:prstGeom prst="rect">
            <a:avLst/>
          </a:prstGeom>
        </p:spPr>
      </p:pic>
      <p:pic>
        <p:nvPicPr>
          <p:cNvPr id="11" name="Image 10" descr="Une image contenant texte, capture d’écran, Police, ligne">
            <a:extLst>
              <a:ext uri="{FF2B5EF4-FFF2-40B4-BE49-F238E27FC236}">
                <a16:creationId xmlns:a16="http://schemas.microsoft.com/office/drawing/2014/main" id="{15FE35F1-806B-BEED-F86E-624BB8504CF8}"/>
              </a:ext>
            </a:extLst>
          </p:cNvPr>
          <p:cNvPicPr>
            <a:picLocks noChangeAspect="1"/>
          </p:cNvPicPr>
          <p:nvPr/>
        </p:nvPicPr>
        <p:blipFill>
          <a:blip r:embed="rId5"/>
          <a:stretch>
            <a:fillRect/>
          </a:stretch>
        </p:blipFill>
        <p:spPr>
          <a:xfrm>
            <a:off x="6323107" y="3715389"/>
            <a:ext cx="15528782" cy="7609103"/>
          </a:xfrm>
          <a:prstGeom prst="rect">
            <a:avLst/>
          </a:prstGeom>
        </p:spPr>
      </p:pic>
    </p:spTree>
    <p:extLst>
      <p:ext uri="{BB962C8B-B14F-4D97-AF65-F5344CB8AC3E}">
        <p14:creationId xmlns:p14="http://schemas.microsoft.com/office/powerpoint/2010/main" val="2844636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par>
                                <p:cTn id="12" presetID="1" presetClass="entr" presetSubtype="0" fill="hold"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11"/>
                                        </p:tgtEl>
                                      </p:cBhvr>
                                    </p:animEffect>
                                    <p:set>
                                      <p:cBhvr>
                                        <p:cTn id="18" dur="1" fill="hold">
                                          <p:stCondLst>
                                            <p:cond delay="499"/>
                                          </p:stCondLst>
                                        </p:cTn>
                                        <p:tgtEl>
                                          <p:spTgt spid="11"/>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23"/>
          <p:cNvSpPr txBox="1">
            <a:spLocks noGrp="1"/>
          </p:cNvSpPr>
          <p:nvPr>
            <p:ph type="title"/>
          </p:nvPr>
        </p:nvSpPr>
        <p:spPr>
          <a:xfrm>
            <a:off x="785386" y="1495097"/>
            <a:ext cx="21469200" cy="1923900"/>
          </a:xfrm>
          <a:prstGeom prst="rect">
            <a:avLst/>
          </a:prstGeom>
        </p:spPr>
        <p:txBody>
          <a:bodyPr spcFirstLastPara="1" wrap="square" lIns="255950" tIns="255950" rIns="255950" bIns="255950" anchor="ctr" anchorCtr="0">
            <a:noAutofit/>
          </a:bodyPr>
          <a:lstStyle/>
          <a:p>
            <a:r>
              <a:rPr lang="en" dirty="0"/>
              <a:t>Conclusion du </a:t>
            </a:r>
            <a:r>
              <a:rPr lang="en" dirty="0">
                <a:solidFill>
                  <a:schemeClr val="lt1"/>
                </a:solidFill>
                <a:latin typeface="Poppins"/>
                <a:ea typeface="Poppins"/>
                <a:cs typeface="Poppins"/>
                <a:sym typeface="Poppins"/>
              </a:rPr>
              <a:t>Projet</a:t>
            </a:r>
            <a:endParaRPr dirty="0">
              <a:solidFill>
                <a:schemeClr val="lt1"/>
              </a:solidFill>
              <a:latin typeface="Poppins"/>
              <a:ea typeface="Poppins"/>
              <a:cs typeface="Poppins"/>
              <a:sym typeface="Poppins"/>
            </a:endParaRPr>
          </a:p>
        </p:txBody>
      </p:sp>
      <p:sp>
        <p:nvSpPr>
          <p:cNvPr id="1271" name="Google Shape;1271;p23"/>
          <p:cNvSpPr txBox="1">
            <a:spLocks noGrp="1"/>
          </p:cNvSpPr>
          <p:nvPr>
            <p:ph type="body" idx="1"/>
          </p:nvPr>
        </p:nvSpPr>
        <p:spPr>
          <a:xfrm>
            <a:off x="2118685" y="4845778"/>
            <a:ext cx="19905300" cy="5567785"/>
          </a:xfrm>
          <a:prstGeom prst="rect">
            <a:avLst/>
          </a:prstGeom>
        </p:spPr>
        <p:txBody>
          <a:bodyPr spcFirstLastPara="1" wrap="square" lIns="255950" tIns="255950" rIns="255950" bIns="255950" anchor="ctr" anchorCtr="0">
            <a:noAutofit/>
          </a:bodyPr>
          <a:lstStyle/>
          <a:p>
            <a:pPr marL="6350" indent="0">
              <a:buNone/>
            </a:pPr>
            <a:r>
              <a:rPr lang="fr-FR" dirty="0">
                <a:solidFill>
                  <a:schemeClr val="hlink"/>
                </a:solidFill>
                <a:uFill>
                  <a:noFill/>
                </a:uFill>
              </a:rPr>
              <a:t>J’ai pu : </a:t>
            </a:r>
          </a:p>
          <a:p>
            <a:r>
              <a:rPr lang="fr-FR" dirty="0">
                <a:solidFill>
                  <a:schemeClr val="hlink"/>
                </a:solidFill>
                <a:uFill>
                  <a:noFill/>
                </a:uFill>
              </a:rPr>
              <a:t>  Développer des scripts permettant d’extraire et d’analyser des contours d’images.</a:t>
            </a:r>
          </a:p>
          <a:p>
            <a:r>
              <a:rPr lang="fr-FR" dirty="0">
                <a:solidFill>
                  <a:schemeClr val="hlink"/>
                </a:solidFill>
                <a:uFill>
                  <a:noFill/>
                </a:uFill>
              </a:rPr>
              <a:t> Mettre en place et tester des algorithmes sur des images réelle ou issues de </a:t>
            </a:r>
            <a:r>
              <a:rPr lang="fr-FR" dirty="0" err="1">
                <a:solidFill>
                  <a:schemeClr val="hlink"/>
                </a:solidFill>
                <a:uFill>
                  <a:noFill/>
                </a:uFill>
              </a:rPr>
              <a:t>dataset</a:t>
            </a:r>
            <a:r>
              <a:rPr lang="fr-FR" dirty="0">
                <a:solidFill>
                  <a:schemeClr val="hlink"/>
                </a:solidFill>
                <a:uFill>
                  <a:noFill/>
                </a:uFill>
              </a:rPr>
              <a:t>.</a:t>
            </a:r>
          </a:p>
          <a:p>
            <a:r>
              <a:rPr lang="fr-FR" dirty="0">
                <a:solidFill>
                  <a:schemeClr val="hlink"/>
                </a:solidFill>
                <a:uFill>
                  <a:noFill/>
                </a:uFill>
              </a:rPr>
              <a:t> Implémenter un modèle de machine </a:t>
            </a:r>
            <a:r>
              <a:rPr lang="fr-FR" dirty="0" err="1">
                <a:solidFill>
                  <a:schemeClr val="hlink"/>
                </a:solidFill>
                <a:uFill>
                  <a:noFill/>
                </a:uFill>
              </a:rPr>
              <a:t>learning</a:t>
            </a:r>
            <a:r>
              <a:rPr lang="fr-FR" dirty="0">
                <a:solidFill>
                  <a:schemeClr val="hlink"/>
                </a:solidFill>
                <a:uFill>
                  <a:noFill/>
                </a:uFill>
              </a:rPr>
              <a:t> pour de la reconnaissance d’image.</a:t>
            </a:r>
          </a:p>
          <a:p>
            <a:r>
              <a:rPr lang="fr-FR" dirty="0">
                <a:solidFill>
                  <a:schemeClr val="hlink"/>
                </a:solidFill>
                <a:uFill>
                  <a:noFill/>
                </a:uFill>
              </a:rPr>
              <a:t> Développer une application python regroupant les scripts principaux issus de ce travail.</a:t>
            </a:r>
          </a:p>
          <a:p>
            <a:endParaRPr lang="fr-FR" dirty="0">
              <a:solidFill>
                <a:schemeClr val="hlink"/>
              </a:solidFill>
              <a:uFill>
                <a:noFill/>
              </a:uFill>
            </a:endParaRPr>
          </a:p>
          <a:p>
            <a:pPr marL="6350" indent="0">
              <a:buNone/>
            </a:pPr>
            <a:r>
              <a:rPr lang="fr-FR" dirty="0"/>
              <a:t>Je n’ai pas eu l’occasion d’implémenter les algorithmes sur un Raspberry.</a:t>
            </a:r>
          </a:p>
          <a:p>
            <a:pPr marL="6350" indent="0">
              <a:buNone/>
            </a:pPr>
            <a:r>
              <a:rPr lang="fr-FR" dirty="0"/>
              <a:t>Pour le faire, il faudrait bien configurer l’interpréteur python avec la bonne version selon les paquets</a:t>
            </a:r>
          </a:p>
          <a:p>
            <a:pPr marL="6350" indent="0">
              <a:buNone/>
            </a:pPr>
            <a:r>
              <a:rPr lang="fr-FR" dirty="0"/>
              <a:t>utilisés, le tout par la distribution Anaconda. Il faudrait également selon la webcam utilisée</a:t>
            </a:r>
          </a:p>
          <a:p>
            <a:pPr marL="6350" indent="0">
              <a:buNone/>
            </a:pPr>
            <a:r>
              <a:rPr lang="fr-FR" dirty="0"/>
              <a:t>mettre en place la lecture de celle-ci et adapter les scripts existant pour lire ce flux plutôt que des</a:t>
            </a:r>
          </a:p>
          <a:p>
            <a:pPr marL="6350" indent="0">
              <a:buNone/>
            </a:pPr>
            <a:r>
              <a:rPr lang="fr-FR" dirty="0"/>
              <a:t>images fixes.</a:t>
            </a:r>
          </a:p>
          <a:p>
            <a:pPr marL="6350" indent="0">
              <a:buNone/>
            </a:pPr>
            <a:r>
              <a:rPr lang="fr-FR" dirty="0"/>
              <a:t>Ali</a:t>
            </a:r>
          </a:p>
        </p:txBody>
      </p:sp>
      <p:pic>
        <p:nvPicPr>
          <p:cNvPr id="1272" name="Google Shape;1272;p23"/>
          <p:cNvPicPr preferRelativeResize="0"/>
          <p:nvPr/>
        </p:nvPicPr>
        <p:blipFill>
          <a:blip r:embed="rId3">
            <a:alphaModFix/>
          </a:blip>
          <a:stretch>
            <a:fillRect/>
          </a:stretch>
        </p:blipFill>
        <p:spPr>
          <a:xfrm>
            <a:off x="1377265" y="11696742"/>
            <a:ext cx="4239525" cy="4088099"/>
          </a:xfrm>
          <a:prstGeom prst="rect">
            <a:avLst/>
          </a:prstGeom>
          <a:noFill/>
          <a:ln>
            <a:noFill/>
          </a:ln>
        </p:spPr>
      </p:pic>
      <p:pic>
        <p:nvPicPr>
          <p:cNvPr id="1273" name="Google Shape;1273;p23"/>
          <p:cNvPicPr preferRelativeResize="0"/>
          <p:nvPr/>
        </p:nvPicPr>
        <p:blipFill>
          <a:blip r:embed="rId4">
            <a:alphaModFix/>
          </a:blip>
          <a:stretch>
            <a:fillRect/>
          </a:stretch>
        </p:blipFill>
        <p:spPr>
          <a:xfrm rot="2316563">
            <a:off x="5042092" y="11216684"/>
            <a:ext cx="8492073" cy="4751900"/>
          </a:xfrm>
          <a:prstGeom prst="rect">
            <a:avLst/>
          </a:prstGeom>
          <a:noFill/>
          <a:ln>
            <a:noFill/>
          </a:ln>
        </p:spPr>
      </p:pic>
      <p:pic>
        <p:nvPicPr>
          <p:cNvPr id="1274" name="Google Shape;1274;p23"/>
          <p:cNvPicPr preferRelativeResize="0"/>
          <p:nvPr/>
        </p:nvPicPr>
        <p:blipFill>
          <a:blip r:embed="rId5">
            <a:alphaModFix/>
          </a:blip>
          <a:stretch>
            <a:fillRect/>
          </a:stretch>
        </p:blipFill>
        <p:spPr>
          <a:xfrm flipH="1">
            <a:off x="18676794" y="8639969"/>
            <a:ext cx="3577792" cy="8492073"/>
          </a:xfrm>
          <a:prstGeom prst="rect">
            <a:avLst/>
          </a:prstGeom>
          <a:noFill/>
          <a:ln>
            <a:noFill/>
          </a:ln>
        </p:spPr>
      </p:pic>
      <p:pic>
        <p:nvPicPr>
          <p:cNvPr id="1275" name="Google Shape;1275;p23"/>
          <p:cNvPicPr preferRelativeResize="0"/>
          <p:nvPr/>
        </p:nvPicPr>
        <p:blipFill>
          <a:blip r:embed="rId6">
            <a:alphaModFix/>
          </a:blip>
          <a:stretch>
            <a:fillRect/>
          </a:stretch>
        </p:blipFill>
        <p:spPr>
          <a:xfrm rot="5400000">
            <a:off x="9898948" y="9773561"/>
            <a:ext cx="8864772" cy="5367349"/>
          </a:xfrm>
          <a:prstGeom prst="rect">
            <a:avLst/>
          </a:prstGeom>
          <a:noFill/>
          <a:ln>
            <a:noFill/>
          </a:ln>
        </p:spPr>
      </p:pic>
    </p:spTree>
    <p:extLst>
      <p:ext uri="{BB962C8B-B14F-4D97-AF65-F5344CB8AC3E}">
        <p14:creationId xmlns:p14="http://schemas.microsoft.com/office/powerpoint/2010/main" val="4212662517"/>
      </p:ext>
    </p:extLst>
  </p:cSld>
  <p:clrMapOvr>
    <a:masterClrMapping/>
  </p:clrMapOvr>
</p:sld>
</file>

<file path=ppt/theme/theme1.xml><?xml version="1.0" encoding="utf-8"?>
<a:theme xmlns:a="http://schemas.openxmlformats.org/drawingml/2006/main" name="Computer Vision Research Poster by Slidesgo">
  <a:themeElements>
    <a:clrScheme name="Simple Light">
      <a:dk1>
        <a:srgbClr val="000000"/>
      </a:dk1>
      <a:lt1>
        <a:srgbClr val="FFFFFF"/>
      </a:lt1>
      <a:dk2>
        <a:srgbClr val="0F45A8"/>
      </a:dk2>
      <a:lt2>
        <a:srgbClr val="031330"/>
      </a:lt2>
      <a:accent1>
        <a:srgbClr val="80E4DC"/>
      </a:accent1>
      <a:accent2>
        <a:srgbClr val="6EC0F7"/>
      </a:accent2>
      <a:accent3>
        <a:srgbClr val="4D65AC"/>
      </a:accent3>
      <a:accent4>
        <a:srgbClr val="338BE4"/>
      </a:accent4>
      <a:accent5>
        <a:srgbClr val="AADBF6"/>
      </a:accent5>
      <a:accent6>
        <a:srgbClr val="41E3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TotalTime>
  <Words>675</Words>
  <Application>Microsoft Office PowerPoint</Application>
  <PresentationFormat>Personnalisé</PresentationFormat>
  <Paragraphs>119</Paragraphs>
  <Slides>13</Slides>
  <Notes>13</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13</vt:i4>
      </vt:variant>
    </vt:vector>
  </HeadingPairs>
  <TitlesOfParts>
    <vt:vector size="20" baseType="lpstr">
      <vt:lpstr>Anaheim</vt:lpstr>
      <vt:lpstr>Roboto</vt:lpstr>
      <vt:lpstr>Arial</vt:lpstr>
      <vt:lpstr>Poppins ExtraBold</vt:lpstr>
      <vt:lpstr>Bebas Neue</vt:lpstr>
      <vt:lpstr>Poppins</vt:lpstr>
      <vt:lpstr>Computer Vision Research Poster by Slidesgo</vt:lpstr>
      <vt:lpstr>Projet POBJ 2135 Analyse Picture</vt:lpstr>
      <vt:lpstr>Contenu de cette Présentation</vt:lpstr>
      <vt:lpstr>Reprise du Projet</vt:lpstr>
      <vt:lpstr>Implémentation de OpenCv</vt:lpstr>
      <vt:lpstr>Reconnaissance De formes Dataset</vt:lpstr>
      <vt:lpstr>Reconnaissance De formes Images</vt:lpstr>
      <vt:lpstr>Reconnaissance Machine Learning</vt:lpstr>
      <vt:lpstr>Application TKinte</vt:lpstr>
      <vt:lpstr>Conclusion du Projet</vt:lpstr>
      <vt:lpstr>QUESTIONS ?</vt:lpstr>
      <vt:lpstr>Algorithme Reconnaissance Dataset</vt:lpstr>
      <vt:lpstr>Algorithme Reconnaissance Images</vt:lpstr>
      <vt:lpstr>Algorithme Machine learning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POBJ 2135 Analyse Picture</dc:title>
  <cp:lastModifiedBy>Ali Zoubir</cp:lastModifiedBy>
  <cp:revision>54</cp:revision>
  <dcterms:modified xsi:type="dcterms:W3CDTF">2023-06-14T20:09:26Z</dcterms:modified>
</cp:coreProperties>
</file>